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handoutMasterIdLst>
    <p:handoutMasterId r:id="rId12"/>
  </p:handoutMasterIdLst>
  <p:sldIdLst>
    <p:sldId id="294" r:id="rId2"/>
    <p:sldId id="282" r:id="rId3"/>
    <p:sldId id="284" r:id="rId4"/>
    <p:sldId id="296" r:id="rId5"/>
    <p:sldId id="297" r:id="rId6"/>
    <p:sldId id="298" r:id="rId7"/>
    <p:sldId id="299" r:id="rId8"/>
    <p:sldId id="300" r:id="rId9"/>
    <p:sldId id="256" r:id="rId10"/>
  </p:sldIdLst>
  <p:sldSz cx="12192000" cy="6858000"/>
  <p:notesSz cx="6858000" cy="9144000"/>
  <p:embeddedFontLst>
    <p:embeddedFont>
      <p:font typeface="等线" panose="02010600030101010101" pitchFamily="2" charset="-122"/>
      <p:regular r:id="rId13"/>
    </p:embeddedFont>
    <p:embeddedFont>
      <p:font typeface="Calibri" panose="020F0502020204030204" pitchFamily="34" charset="0"/>
      <p:regular r:id="rId14"/>
      <p:bold r:id="rId15"/>
      <p:italic r:id="rId16"/>
      <p:boldItalic r:id="rId17"/>
    </p:embeddedFont>
    <p:embeddedFont>
      <p:font typeface="Gill Sans Ultra Bold" panose="020B0A02020104020203" pitchFamily="34" charset="0"/>
      <p:regular r:id="rId18"/>
    </p:embeddedFont>
    <p:embeddedFont>
      <p:font typeface="Microsoft YaHei" panose="020B0503020204020204" pitchFamily="34" charset="-122"/>
      <p:regular r:id="rId19"/>
      <p:bold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E2"/>
    <a:srgbClr val="43BA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28" autoAdjust="0"/>
    <p:restoredTop sz="94660"/>
  </p:normalViewPr>
  <p:slideViewPr>
    <p:cSldViewPr snapToGrid="0">
      <p:cViewPr>
        <p:scale>
          <a:sx n="67" d="100"/>
          <a:sy n="67" d="100"/>
        </p:scale>
        <p:origin x="276" y="40"/>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db60b78fcb66dbf5" providerId="LiveId" clId="{C32E2625-72D1-44C2-AC72-257AD1449642}"/>
    <pc:docChg chg="modSld">
      <pc:chgData name="" userId="db60b78fcb66dbf5" providerId="LiveId" clId="{C32E2625-72D1-44C2-AC72-257AD1449642}" dt="2024-10-21T02:34:06.908" v="9" actId="20577"/>
      <pc:docMkLst>
        <pc:docMk/>
      </pc:docMkLst>
      <pc:sldChg chg="modSp">
        <pc:chgData name="" userId="db60b78fcb66dbf5" providerId="LiveId" clId="{C32E2625-72D1-44C2-AC72-257AD1449642}" dt="2024-10-21T02:34:06.908" v="9" actId="20577"/>
        <pc:sldMkLst>
          <pc:docMk/>
          <pc:sldMk cId="0" sldId="256"/>
        </pc:sldMkLst>
        <pc:spChg chg="mod">
          <ac:chgData name="" userId="db60b78fcb66dbf5" providerId="LiveId" clId="{C32E2625-72D1-44C2-AC72-257AD1449642}" dt="2024-10-21T02:34:06.908" v="9" actId="20577"/>
          <ac:spMkLst>
            <pc:docMk/>
            <pc:sldMk cId="0" sldId="25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10/21/2024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0060E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6" name="Title 3"/>
          <p:cNvSpPr>
            <a:spLocks noGrp="1"/>
          </p:cNvSpPr>
          <p:nvPr/>
        </p:nvSpPr>
        <p:spPr>
          <a:xfrm>
            <a:off x="0" y="636104"/>
            <a:ext cx="11993880" cy="17857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dirty="0">
                <a:latin typeface="Times New Roman" panose="02020603050405020304" pitchFamily="18" charset="0"/>
                <a:cs typeface="Times New Roman" panose="02020603050405020304" pitchFamily="18" charset="0"/>
              </a:rPr>
              <a:t>Deep Learning based detection and analysis of COVID-19  on chest X-ray images</a:t>
            </a:r>
          </a:p>
          <a:p>
            <a:pPr algn="ctr"/>
            <a:endParaRPr lang="en-IN" sz="3600" b="1" dirty="0">
              <a:latin typeface="Times New Roman" panose="02020603050405020304" pitchFamily="18" charset="0"/>
              <a:cs typeface="Times New Roman" panose="02020603050405020304" pitchFamily="18" charset="0"/>
            </a:endParaRPr>
          </a:p>
        </p:txBody>
      </p:sp>
      <p:pic>
        <p:nvPicPr>
          <p:cNvPr id="7" name="DNA_医学">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465" y="2484838"/>
            <a:ext cx="4935855" cy="2794000"/>
          </a:xfrm>
          <a:prstGeom prst="rect">
            <a:avLst/>
          </a:prstGeom>
        </p:spPr>
      </p:pic>
      <p:pic>
        <p:nvPicPr>
          <p:cNvPr id="8" name="Picture 7"/>
          <p:cNvPicPr>
            <a:picLocks noChangeAspect="1"/>
          </p:cNvPicPr>
          <p:nvPr/>
        </p:nvPicPr>
        <p:blipFill>
          <a:blip r:embed="rId5"/>
          <a:stretch>
            <a:fillRect/>
          </a:stretch>
        </p:blipFill>
        <p:spPr>
          <a:xfrm>
            <a:off x="6413307" y="2421890"/>
            <a:ext cx="4929505" cy="27603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10000"/>
    </mc:Choice>
    <mc:Fallback xmlns="">
      <p:transition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323850" y="757858"/>
            <a:ext cx="5740400" cy="739338"/>
          </a:xfrm>
          <a:prstGeom prst="roundRect">
            <a:avLst>
              <a:gd name="adj" fmla="val 50000"/>
            </a:avLst>
          </a:prstGeom>
          <a:solidFill>
            <a:schemeClr val="bg2"/>
          </a:solidFill>
          <a:ln>
            <a:solidFill>
              <a:srgbClr val="006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tx1"/>
                </a:solidFill>
                <a:latin typeface="Gill Sans Ultra Bold" panose="020B0A02020104020203" pitchFamily="34" charset="0"/>
                <a:ea typeface="Microsoft YaHei" panose="020B0503020204020204" charset="-122"/>
              </a:rPr>
              <a:t>CONTENTS</a:t>
            </a:r>
            <a:r>
              <a:rPr lang="en-IN" altLang="zh-CN" dirty="0">
                <a:solidFill>
                  <a:schemeClr val="tx1"/>
                </a:solidFill>
                <a:latin typeface="Microsoft YaHei" panose="020B0503020204020204" charset="-122"/>
                <a:ea typeface="Microsoft YaHei" panose="020B0503020204020204" charset="-122"/>
              </a:rPr>
              <a:t>:</a:t>
            </a:r>
          </a:p>
        </p:txBody>
      </p:sp>
      <p:sp>
        <p:nvSpPr>
          <p:cNvPr id="9" name="矩形 8"/>
          <p:cNvSpPr/>
          <p:nvPr/>
        </p:nvSpPr>
        <p:spPr>
          <a:xfrm>
            <a:off x="380554" y="1636426"/>
            <a:ext cx="11367392" cy="506730"/>
          </a:xfrm>
          <a:prstGeom prst="rect">
            <a:avLst/>
          </a:prstGeom>
        </p:spPr>
        <p:txBody>
          <a:bodyPr wrap="square">
            <a:spAutoFit/>
          </a:bodyPr>
          <a:lstStyle/>
          <a:p>
            <a:pPr algn="just">
              <a:lnSpc>
                <a:spcPct val="150000"/>
              </a:lnSpc>
            </a:pPr>
            <a:endParaRPr dirty="0">
              <a:solidFill>
                <a:schemeClr val="bg1"/>
              </a:solidFill>
              <a:latin typeface="Microsoft YaHei" panose="020B0503020204020204" charset="-122"/>
              <a:ea typeface="Microsoft YaHei" panose="020B0503020204020204" charset="-122"/>
            </a:endParaRPr>
          </a:p>
        </p:txBody>
      </p:sp>
      <p:sp>
        <p:nvSpPr>
          <p:cNvPr id="10" name="îṡ1iḋé"/>
          <p:cNvSpPr/>
          <p:nvPr/>
        </p:nvSpPr>
        <p:spPr bwMode="auto">
          <a:xfrm>
            <a:off x="0" y="3990959"/>
            <a:ext cx="12184683" cy="2867041"/>
          </a:xfrm>
          <a:custGeom>
            <a:avLst/>
            <a:gdLst>
              <a:gd name="T0" fmla="*/ 0 w 4103"/>
              <a:gd name="T1" fmla="*/ 95 h 653"/>
              <a:gd name="T2" fmla="*/ 831 w 4103"/>
              <a:gd name="T3" fmla="*/ 321 h 653"/>
              <a:gd name="T4" fmla="*/ 1537 w 4103"/>
              <a:gd name="T5" fmla="*/ 208 h 653"/>
              <a:gd name="T6" fmla="*/ 2815 w 4103"/>
              <a:gd name="T7" fmla="*/ 431 h 653"/>
              <a:gd name="T8" fmla="*/ 3446 w 4103"/>
              <a:gd name="T9" fmla="*/ 170 h 653"/>
              <a:gd name="T10" fmla="*/ 4103 w 4103"/>
              <a:gd name="T11" fmla="*/ 91 h 653"/>
              <a:gd name="T12" fmla="*/ 4103 w 4103"/>
              <a:gd name="T13" fmla="*/ 653 h 653"/>
              <a:gd name="T14" fmla="*/ 0 w 4103"/>
              <a:gd name="T15" fmla="*/ 653 h 653"/>
              <a:gd name="T16" fmla="*/ 0 w 4103"/>
              <a:gd name="T17" fmla="*/ 9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3" h="653">
                <a:moveTo>
                  <a:pt x="0" y="95"/>
                </a:moveTo>
                <a:cubicBezTo>
                  <a:pt x="286" y="60"/>
                  <a:pt x="544" y="293"/>
                  <a:pt x="831" y="321"/>
                </a:cubicBezTo>
                <a:cubicBezTo>
                  <a:pt x="1069" y="344"/>
                  <a:pt x="1299" y="224"/>
                  <a:pt x="1537" y="208"/>
                </a:cubicBezTo>
                <a:cubicBezTo>
                  <a:pt x="1971" y="179"/>
                  <a:pt x="2384" y="491"/>
                  <a:pt x="2815" y="431"/>
                </a:cubicBezTo>
                <a:cubicBezTo>
                  <a:pt x="3040" y="399"/>
                  <a:pt x="3240" y="269"/>
                  <a:pt x="3446" y="170"/>
                </a:cubicBezTo>
                <a:cubicBezTo>
                  <a:pt x="3653" y="70"/>
                  <a:pt x="3893" y="0"/>
                  <a:pt x="4103" y="91"/>
                </a:cubicBezTo>
                <a:cubicBezTo>
                  <a:pt x="4103" y="653"/>
                  <a:pt x="4103" y="653"/>
                  <a:pt x="4103" y="653"/>
                </a:cubicBezTo>
                <a:cubicBezTo>
                  <a:pt x="0" y="653"/>
                  <a:pt x="0" y="653"/>
                  <a:pt x="0" y="653"/>
                </a:cubicBezTo>
                <a:lnTo>
                  <a:pt x="0" y="95"/>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16" name="pharmacy-sign_8148"/>
          <p:cNvSpPr>
            <a:spLocks noChangeAspect="1"/>
          </p:cNvSpPr>
          <p:nvPr/>
        </p:nvSpPr>
        <p:spPr bwMode="auto">
          <a:xfrm>
            <a:off x="7029797" y="4467608"/>
            <a:ext cx="200157" cy="199785"/>
          </a:xfrm>
          <a:custGeom>
            <a:avLst/>
            <a:gdLst>
              <a:gd name="T0" fmla="*/ 8624 w 8624"/>
              <a:gd name="T1" fmla="*/ 2697 h 8608"/>
              <a:gd name="T2" fmla="*/ 5923 w 8624"/>
              <a:gd name="T3" fmla="*/ 2697 h 8608"/>
              <a:gd name="T4" fmla="*/ 5923 w 8624"/>
              <a:gd name="T5" fmla="*/ 0 h 8608"/>
              <a:gd name="T6" fmla="*/ 2701 w 8624"/>
              <a:gd name="T7" fmla="*/ 0 h 8608"/>
              <a:gd name="T8" fmla="*/ 2701 w 8624"/>
              <a:gd name="T9" fmla="*/ 2697 h 8608"/>
              <a:gd name="T10" fmla="*/ 0 w 8624"/>
              <a:gd name="T11" fmla="*/ 2697 h 8608"/>
              <a:gd name="T12" fmla="*/ 0 w 8624"/>
              <a:gd name="T13" fmla="*/ 5914 h 8608"/>
              <a:gd name="T14" fmla="*/ 2701 w 8624"/>
              <a:gd name="T15" fmla="*/ 5914 h 8608"/>
              <a:gd name="T16" fmla="*/ 2701 w 8624"/>
              <a:gd name="T17" fmla="*/ 8608 h 8608"/>
              <a:gd name="T18" fmla="*/ 5923 w 8624"/>
              <a:gd name="T19" fmla="*/ 8608 h 8608"/>
              <a:gd name="T20" fmla="*/ 5923 w 8624"/>
              <a:gd name="T21" fmla="*/ 5914 h 8608"/>
              <a:gd name="T22" fmla="*/ 8624 w 8624"/>
              <a:gd name="T23" fmla="*/ 5914 h 8608"/>
              <a:gd name="T24" fmla="*/ 8624 w 8624"/>
              <a:gd name="T25" fmla="*/ 2697 h 8608"/>
              <a:gd name="T26" fmla="*/ 8624 w 8624"/>
              <a:gd name="T27" fmla="*/ 2697 h 8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lnTo>
                  <a:pt x="8624" y="2697"/>
                </a:lnTo>
                <a:close/>
              </a:path>
            </a:pathLst>
          </a:custGeom>
          <a:solidFill>
            <a:schemeClr val="bg1"/>
          </a:solidFill>
          <a:ln>
            <a:noFill/>
          </a:ln>
        </p:spPr>
      </p:sp>
      <p:pic>
        <p:nvPicPr>
          <p:cNvPr id="4" name="图片 3" descr="图片包含 机械, 动物, 看着, 黑暗&#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8756" y="3489563"/>
            <a:ext cx="5632733" cy="3168412"/>
          </a:xfrm>
          <a:prstGeom prst="rect">
            <a:avLst/>
          </a:prstGeom>
        </p:spPr>
      </p:pic>
      <p:pic>
        <p:nvPicPr>
          <p:cNvPr id="17" name="图片 16" descr="图片包含 游戏机, 雨&#10;&#10;描述已自动生成"/>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7142648" y="4346138"/>
            <a:ext cx="1693798" cy="2973886"/>
          </a:xfrm>
          <a:prstGeom prst="rect">
            <a:avLst/>
          </a:prstGeom>
        </p:spPr>
      </p:pic>
      <p:sp>
        <p:nvSpPr>
          <p:cNvPr id="3" name="Content Placeholder 2"/>
          <p:cNvSpPr>
            <a:spLocks noGrp="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Problem</a:t>
            </a:r>
            <a:r>
              <a:rPr lang="en-US" sz="2800" dirty="0">
                <a:latin typeface="Times New Roman" panose="02020603050405020304" pitchFamily="18" charset="0"/>
                <a:cs typeface="Times New Roman" panose="02020603050405020304" pitchFamily="18" charset="0"/>
              </a:rPr>
              <a:t> Statement </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Existing System </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Proposed System</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Advantages</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Conclusion</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750"/>
                                        <p:tgtEl>
                                          <p:spTgt spid="13"/>
                                        </p:tgtEl>
                                      </p:cBhvr>
                                    </p:animEffect>
                                  </p:childTnLst>
                                </p:cTn>
                              </p:par>
                            </p:childTnLst>
                          </p:cTn>
                        </p:par>
                        <p:par>
                          <p:cTn id="8" fill="hold">
                            <p:stCondLst>
                              <p:cond delay="1000"/>
                            </p:stCondLst>
                            <p:childTnLst>
                              <p:par>
                                <p:cTn id="9" presetID="42" presetClass="entr" presetSubtype="0" fill="hold" grpId="0" nodeType="after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22" presetClass="entr" presetSubtype="4"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750"/>
                                        <p:tgtEl>
                                          <p:spTgt spid="10"/>
                                        </p:tgtEl>
                                      </p:cBhvr>
                                    </p:animEffect>
                                  </p:childTnLst>
                                </p:cTn>
                              </p:par>
                            </p:childTnLst>
                          </p:cTn>
                        </p:par>
                        <p:par>
                          <p:cTn id="18" fill="hold">
                            <p:stCondLst>
                              <p:cond delay="3500"/>
                            </p:stCondLst>
                            <p:childTnLst>
                              <p:par>
                                <p:cTn id="19" presetID="53" presetClass="entr" presetSubtype="16"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750" fill="hold"/>
                                        <p:tgtEl>
                                          <p:spTgt spid="17"/>
                                        </p:tgtEl>
                                        <p:attrNameLst>
                                          <p:attrName>ppt_w</p:attrName>
                                        </p:attrNameLst>
                                      </p:cBhvr>
                                      <p:tavLst>
                                        <p:tav tm="0">
                                          <p:val>
                                            <p:fltVal val="0"/>
                                          </p:val>
                                        </p:tav>
                                        <p:tav tm="100000">
                                          <p:val>
                                            <p:strVal val="#ppt_w"/>
                                          </p:val>
                                        </p:tav>
                                      </p:tavLst>
                                    </p:anim>
                                    <p:anim calcmode="lin" valueType="num">
                                      <p:cBhvr>
                                        <p:cTn id="22" dur="750" fill="hold"/>
                                        <p:tgtEl>
                                          <p:spTgt spid="17"/>
                                        </p:tgtEl>
                                        <p:attrNameLst>
                                          <p:attrName>ppt_h</p:attrName>
                                        </p:attrNameLst>
                                      </p:cBhvr>
                                      <p:tavLst>
                                        <p:tav tm="0">
                                          <p:val>
                                            <p:fltVal val="0"/>
                                          </p:val>
                                        </p:tav>
                                        <p:tav tm="100000">
                                          <p:val>
                                            <p:strVal val="#ppt_h"/>
                                          </p:val>
                                        </p:tav>
                                      </p:tavLst>
                                    </p:anim>
                                    <p:animEffect transition="in" filter="fade">
                                      <p:cBhvr>
                                        <p:cTn id="23" dur="750"/>
                                        <p:tgtEl>
                                          <p:spTgt spid="17"/>
                                        </p:tgtEl>
                                      </p:cBhvr>
                                    </p:animEffect>
                                  </p:childTnLst>
                                </p:cTn>
                              </p:par>
                            </p:childTnLst>
                          </p:cTn>
                        </p:par>
                        <p:par>
                          <p:cTn id="24" fill="hold">
                            <p:stCondLst>
                              <p:cond delay="4500"/>
                            </p:stCondLst>
                            <p:childTnLst>
                              <p:par>
                                <p:cTn id="25" presetID="42" presetClass="entr" presetSubtype="0" fill="hold"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5750"/>
                            </p:stCondLst>
                            <p:childTnLst>
                              <p:par>
                                <p:cTn id="31" presetID="53" presetClass="entr" presetSubtype="16"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750" fill="hold"/>
                                        <p:tgtEl>
                                          <p:spTgt spid="4"/>
                                        </p:tgtEl>
                                        <p:attrNameLst>
                                          <p:attrName>ppt_w</p:attrName>
                                        </p:attrNameLst>
                                      </p:cBhvr>
                                      <p:tavLst>
                                        <p:tav tm="0">
                                          <p:val>
                                            <p:fltVal val="0"/>
                                          </p:val>
                                        </p:tav>
                                        <p:tav tm="100000">
                                          <p:val>
                                            <p:strVal val="#ppt_w"/>
                                          </p:val>
                                        </p:tav>
                                      </p:tavLst>
                                    </p:anim>
                                    <p:anim calcmode="lin" valueType="num">
                                      <p:cBhvr>
                                        <p:cTn id="34" dur="750" fill="hold"/>
                                        <p:tgtEl>
                                          <p:spTgt spid="4"/>
                                        </p:tgtEl>
                                        <p:attrNameLst>
                                          <p:attrName>ppt_h</p:attrName>
                                        </p:attrNameLst>
                                      </p:cBhvr>
                                      <p:tavLst>
                                        <p:tav tm="0">
                                          <p:val>
                                            <p:fltVal val="0"/>
                                          </p:val>
                                        </p:tav>
                                        <p:tav tm="100000">
                                          <p:val>
                                            <p:strVal val="#ppt_h"/>
                                          </p:val>
                                        </p:tav>
                                      </p:tavLst>
                                    </p:anim>
                                    <p:animEffect transition="in" filter="fade">
                                      <p:cBhvr>
                                        <p:cTn id="3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9"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îṡ1iḋé"/>
          <p:cNvSpPr/>
          <p:nvPr/>
        </p:nvSpPr>
        <p:spPr bwMode="auto">
          <a:xfrm>
            <a:off x="7317" y="3438001"/>
            <a:ext cx="12184683" cy="3419999"/>
          </a:xfrm>
          <a:custGeom>
            <a:avLst/>
            <a:gdLst>
              <a:gd name="T0" fmla="*/ 0 w 4103"/>
              <a:gd name="T1" fmla="*/ 95 h 653"/>
              <a:gd name="T2" fmla="*/ 831 w 4103"/>
              <a:gd name="T3" fmla="*/ 321 h 653"/>
              <a:gd name="T4" fmla="*/ 1537 w 4103"/>
              <a:gd name="T5" fmla="*/ 208 h 653"/>
              <a:gd name="T6" fmla="*/ 2815 w 4103"/>
              <a:gd name="T7" fmla="*/ 431 h 653"/>
              <a:gd name="T8" fmla="*/ 3446 w 4103"/>
              <a:gd name="T9" fmla="*/ 170 h 653"/>
              <a:gd name="T10" fmla="*/ 4103 w 4103"/>
              <a:gd name="T11" fmla="*/ 91 h 653"/>
              <a:gd name="T12" fmla="*/ 4103 w 4103"/>
              <a:gd name="T13" fmla="*/ 653 h 653"/>
              <a:gd name="T14" fmla="*/ 0 w 4103"/>
              <a:gd name="T15" fmla="*/ 653 h 653"/>
              <a:gd name="T16" fmla="*/ 0 w 4103"/>
              <a:gd name="T17" fmla="*/ 9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3" h="653">
                <a:moveTo>
                  <a:pt x="0" y="95"/>
                </a:moveTo>
                <a:cubicBezTo>
                  <a:pt x="286" y="60"/>
                  <a:pt x="544" y="293"/>
                  <a:pt x="831" y="321"/>
                </a:cubicBezTo>
                <a:cubicBezTo>
                  <a:pt x="1069" y="344"/>
                  <a:pt x="1299" y="224"/>
                  <a:pt x="1537" y="208"/>
                </a:cubicBezTo>
                <a:cubicBezTo>
                  <a:pt x="1971" y="179"/>
                  <a:pt x="2384" y="491"/>
                  <a:pt x="2815" y="431"/>
                </a:cubicBezTo>
                <a:cubicBezTo>
                  <a:pt x="3040" y="399"/>
                  <a:pt x="3240" y="269"/>
                  <a:pt x="3446" y="170"/>
                </a:cubicBezTo>
                <a:cubicBezTo>
                  <a:pt x="3653" y="70"/>
                  <a:pt x="3893" y="0"/>
                  <a:pt x="4103" y="91"/>
                </a:cubicBezTo>
                <a:cubicBezTo>
                  <a:pt x="4103" y="653"/>
                  <a:pt x="4103" y="653"/>
                  <a:pt x="4103" y="653"/>
                </a:cubicBezTo>
                <a:cubicBezTo>
                  <a:pt x="0" y="653"/>
                  <a:pt x="0" y="653"/>
                  <a:pt x="0" y="653"/>
                </a:cubicBezTo>
                <a:lnTo>
                  <a:pt x="0" y="95"/>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cxnSp>
        <p:nvCxnSpPr>
          <p:cNvPr id="6" name="直接连接符 5"/>
          <p:cNvCxnSpPr/>
          <p:nvPr/>
        </p:nvCxnSpPr>
        <p:spPr>
          <a:xfrm flipV="1">
            <a:off x="6622202" y="3797828"/>
            <a:ext cx="739338" cy="7393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7361540" y="3500285"/>
            <a:ext cx="739338" cy="7393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pharmacy-sign_8148"/>
          <p:cNvSpPr>
            <a:spLocks noChangeAspect="1"/>
          </p:cNvSpPr>
          <p:nvPr/>
        </p:nvSpPr>
        <p:spPr bwMode="auto">
          <a:xfrm>
            <a:off x="7731209" y="4859494"/>
            <a:ext cx="200157" cy="199785"/>
          </a:xfrm>
          <a:custGeom>
            <a:avLst/>
            <a:gdLst>
              <a:gd name="T0" fmla="*/ 8624 w 8624"/>
              <a:gd name="T1" fmla="*/ 2697 h 8608"/>
              <a:gd name="T2" fmla="*/ 5923 w 8624"/>
              <a:gd name="T3" fmla="*/ 2697 h 8608"/>
              <a:gd name="T4" fmla="*/ 5923 w 8624"/>
              <a:gd name="T5" fmla="*/ 0 h 8608"/>
              <a:gd name="T6" fmla="*/ 2701 w 8624"/>
              <a:gd name="T7" fmla="*/ 0 h 8608"/>
              <a:gd name="T8" fmla="*/ 2701 w 8624"/>
              <a:gd name="T9" fmla="*/ 2697 h 8608"/>
              <a:gd name="T10" fmla="*/ 0 w 8624"/>
              <a:gd name="T11" fmla="*/ 2697 h 8608"/>
              <a:gd name="T12" fmla="*/ 0 w 8624"/>
              <a:gd name="T13" fmla="*/ 5914 h 8608"/>
              <a:gd name="T14" fmla="*/ 2701 w 8624"/>
              <a:gd name="T15" fmla="*/ 5914 h 8608"/>
              <a:gd name="T16" fmla="*/ 2701 w 8624"/>
              <a:gd name="T17" fmla="*/ 8608 h 8608"/>
              <a:gd name="T18" fmla="*/ 5923 w 8624"/>
              <a:gd name="T19" fmla="*/ 8608 h 8608"/>
              <a:gd name="T20" fmla="*/ 5923 w 8624"/>
              <a:gd name="T21" fmla="*/ 5914 h 8608"/>
              <a:gd name="T22" fmla="*/ 8624 w 8624"/>
              <a:gd name="T23" fmla="*/ 5914 h 8608"/>
              <a:gd name="T24" fmla="*/ 8624 w 8624"/>
              <a:gd name="T25" fmla="*/ 2697 h 8608"/>
              <a:gd name="T26" fmla="*/ 8624 w 8624"/>
              <a:gd name="T27" fmla="*/ 2697 h 8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lnTo>
                  <a:pt x="8624" y="2697"/>
                </a:lnTo>
                <a:close/>
              </a:path>
            </a:pathLst>
          </a:custGeom>
          <a:solidFill>
            <a:schemeClr val="bg1"/>
          </a:solidFill>
          <a:ln>
            <a:noFill/>
          </a:ln>
        </p:spPr>
      </p:sp>
      <p:sp>
        <p:nvSpPr>
          <p:cNvPr id="50" name="alcohol_198072"/>
          <p:cNvSpPr>
            <a:spLocks noChangeAspect="1"/>
          </p:cNvSpPr>
          <p:nvPr/>
        </p:nvSpPr>
        <p:spPr bwMode="auto">
          <a:xfrm>
            <a:off x="10843260" y="4537075"/>
            <a:ext cx="400685" cy="609600"/>
          </a:xfrm>
          <a:custGeom>
            <a:avLst/>
            <a:gdLst>
              <a:gd name="connsiteX0" fmla="*/ 24212 w 362918"/>
              <a:gd name="connsiteY0" fmla="*/ 458574 h 606722"/>
              <a:gd name="connsiteX1" fmla="*/ 24212 w 362918"/>
              <a:gd name="connsiteY1" fmla="*/ 582549 h 606722"/>
              <a:gd name="connsiteX2" fmla="*/ 338706 w 362918"/>
              <a:gd name="connsiteY2" fmla="*/ 582549 h 606722"/>
              <a:gd name="connsiteX3" fmla="*/ 338706 w 362918"/>
              <a:gd name="connsiteY3" fmla="*/ 458574 h 606722"/>
              <a:gd name="connsiteX4" fmla="*/ 173316 w 362918"/>
              <a:gd name="connsiteY4" fmla="*/ 303056 h 606722"/>
              <a:gd name="connsiteX5" fmla="*/ 173316 w 362918"/>
              <a:gd name="connsiteY5" fmla="*/ 328837 h 606722"/>
              <a:gd name="connsiteX6" fmla="*/ 161212 w 362918"/>
              <a:gd name="connsiteY6" fmla="*/ 340927 h 606722"/>
              <a:gd name="connsiteX7" fmla="*/ 135490 w 362918"/>
              <a:gd name="connsiteY7" fmla="*/ 340927 h 606722"/>
              <a:gd name="connsiteX8" fmla="*/ 135490 w 362918"/>
              <a:gd name="connsiteY8" fmla="*/ 357196 h 606722"/>
              <a:gd name="connsiteX9" fmla="*/ 161212 w 362918"/>
              <a:gd name="connsiteY9" fmla="*/ 357196 h 606722"/>
              <a:gd name="connsiteX10" fmla="*/ 173316 w 362918"/>
              <a:gd name="connsiteY10" fmla="*/ 369286 h 606722"/>
              <a:gd name="connsiteX11" fmla="*/ 173316 w 362918"/>
              <a:gd name="connsiteY11" fmla="*/ 394978 h 606722"/>
              <a:gd name="connsiteX12" fmla="*/ 189603 w 362918"/>
              <a:gd name="connsiteY12" fmla="*/ 394978 h 606722"/>
              <a:gd name="connsiteX13" fmla="*/ 189603 w 362918"/>
              <a:gd name="connsiteY13" fmla="*/ 369286 h 606722"/>
              <a:gd name="connsiteX14" fmla="*/ 201707 w 362918"/>
              <a:gd name="connsiteY14" fmla="*/ 357196 h 606722"/>
              <a:gd name="connsiteX15" fmla="*/ 227429 w 362918"/>
              <a:gd name="connsiteY15" fmla="*/ 357196 h 606722"/>
              <a:gd name="connsiteX16" fmla="*/ 227429 w 362918"/>
              <a:gd name="connsiteY16" fmla="*/ 340927 h 606722"/>
              <a:gd name="connsiteX17" fmla="*/ 201707 w 362918"/>
              <a:gd name="connsiteY17" fmla="*/ 340927 h 606722"/>
              <a:gd name="connsiteX18" fmla="*/ 189603 w 362918"/>
              <a:gd name="connsiteY18" fmla="*/ 328837 h 606722"/>
              <a:gd name="connsiteX19" fmla="*/ 189603 w 362918"/>
              <a:gd name="connsiteY19" fmla="*/ 303056 h 606722"/>
              <a:gd name="connsiteX20" fmla="*/ 161212 w 362918"/>
              <a:gd name="connsiteY20" fmla="*/ 278875 h 606722"/>
              <a:gd name="connsiteX21" fmla="*/ 201707 w 362918"/>
              <a:gd name="connsiteY21" fmla="*/ 278875 h 606722"/>
              <a:gd name="connsiteX22" fmla="*/ 213811 w 362918"/>
              <a:gd name="connsiteY22" fmla="*/ 290966 h 606722"/>
              <a:gd name="connsiteX23" fmla="*/ 213811 w 362918"/>
              <a:gd name="connsiteY23" fmla="*/ 316746 h 606722"/>
              <a:gd name="connsiteX24" fmla="*/ 239533 w 362918"/>
              <a:gd name="connsiteY24" fmla="*/ 316746 h 606722"/>
              <a:gd name="connsiteX25" fmla="*/ 251637 w 362918"/>
              <a:gd name="connsiteY25" fmla="*/ 328837 h 606722"/>
              <a:gd name="connsiteX26" fmla="*/ 251637 w 362918"/>
              <a:gd name="connsiteY26" fmla="*/ 369286 h 606722"/>
              <a:gd name="connsiteX27" fmla="*/ 239533 w 362918"/>
              <a:gd name="connsiteY27" fmla="*/ 381377 h 606722"/>
              <a:gd name="connsiteX28" fmla="*/ 213811 w 362918"/>
              <a:gd name="connsiteY28" fmla="*/ 381377 h 606722"/>
              <a:gd name="connsiteX29" fmla="*/ 213811 w 362918"/>
              <a:gd name="connsiteY29" fmla="*/ 407069 h 606722"/>
              <a:gd name="connsiteX30" fmla="*/ 201707 w 362918"/>
              <a:gd name="connsiteY30" fmla="*/ 419159 h 606722"/>
              <a:gd name="connsiteX31" fmla="*/ 161212 w 362918"/>
              <a:gd name="connsiteY31" fmla="*/ 419159 h 606722"/>
              <a:gd name="connsiteX32" fmla="*/ 149108 w 362918"/>
              <a:gd name="connsiteY32" fmla="*/ 407069 h 606722"/>
              <a:gd name="connsiteX33" fmla="*/ 149108 w 362918"/>
              <a:gd name="connsiteY33" fmla="*/ 381377 h 606722"/>
              <a:gd name="connsiteX34" fmla="*/ 123386 w 362918"/>
              <a:gd name="connsiteY34" fmla="*/ 381377 h 606722"/>
              <a:gd name="connsiteX35" fmla="*/ 111282 w 362918"/>
              <a:gd name="connsiteY35" fmla="*/ 369286 h 606722"/>
              <a:gd name="connsiteX36" fmla="*/ 111282 w 362918"/>
              <a:gd name="connsiteY36" fmla="*/ 328837 h 606722"/>
              <a:gd name="connsiteX37" fmla="*/ 123386 w 362918"/>
              <a:gd name="connsiteY37" fmla="*/ 316746 h 606722"/>
              <a:gd name="connsiteX38" fmla="*/ 149108 w 362918"/>
              <a:gd name="connsiteY38" fmla="*/ 316746 h 606722"/>
              <a:gd name="connsiteX39" fmla="*/ 149108 w 362918"/>
              <a:gd name="connsiteY39" fmla="*/ 290966 h 606722"/>
              <a:gd name="connsiteX40" fmla="*/ 161212 w 362918"/>
              <a:gd name="connsiteY40" fmla="*/ 278875 h 606722"/>
              <a:gd name="connsiteX41" fmla="*/ 24212 w 362918"/>
              <a:gd name="connsiteY41" fmla="*/ 263591 h 606722"/>
              <a:gd name="connsiteX42" fmla="*/ 24212 w 362918"/>
              <a:gd name="connsiteY42" fmla="*/ 434401 h 606722"/>
              <a:gd name="connsiteX43" fmla="*/ 338706 w 362918"/>
              <a:gd name="connsiteY43" fmla="*/ 434401 h 606722"/>
              <a:gd name="connsiteX44" fmla="*/ 338706 w 362918"/>
              <a:gd name="connsiteY44" fmla="*/ 263591 h 606722"/>
              <a:gd name="connsiteX45" fmla="*/ 192539 w 362918"/>
              <a:gd name="connsiteY45" fmla="*/ 202382 h 606722"/>
              <a:gd name="connsiteX46" fmla="*/ 202416 w 362918"/>
              <a:gd name="connsiteY46" fmla="*/ 202382 h 606722"/>
              <a:gd name="connsiteX47" fmla="*/ 214519 w 362918"/>
              <a:gd name="connsiteY47" fmla="*/ 214449 h 606722"/>
              <a:gd name="connsiteX48" fmla="*/ 202416 w 362918"/>
              <a:gd name="connsiteY48" fmla="*/ 226515 h 606722"/>
              <a:gd name="connsiteX49" fmla="*/ 192539 w 362918"/>
              <a:gd name="connsiteY49" fmla="*/ 226515 h 606722"/>
              <a:gd name="connsiteX50" fmla="*/ 180436 w 362918"/>
              <a:gd name="connsiteY50" fmla="*/ 214449 h 606722"/>
              <a:gd name="connsiteX51" fmla="*/ 192539 w 362918"/>
              <a:gd name="connsiteY51" fmla="*/ 202382 h 606722"/>
              <a:gd name="connsiteX52" fmla="*/ 51626 w 362918"/>
              <a:gd name="connsiteY52" fmla="*/ 202382 h 606722"/>
              <a:gd name="connsiteX53" fmla="*/ 154285 w 362918"/>
              <a:gd name="connsiteY53" fmla="*/ 202382 h 606722"/>
              <a:gd name="connsiteX54" fmla="*/ 166394 w 362918"/>
              <a:gd name="connsiteY54" fmla="*/ 214449 h 606722"/>
              <a:gd name="connsiteX55" fmla="*/ 154285 w 362918"/>
              <a:gd name="connsiteY55" fmla="*/ 226515 h 606722"/>
              <a:gd name="connsiteX56" fmla="*/ 51626 w 362918"/>
              <a:gd name="connsiteY56" fmla="*/ 226515 h 606722"/>
              <a:gd name="connsiteX57" fmla="*/ 39517 w 362918"/>
              <a:gd name="connsiteY57" fmla="*/ 214449 h 606722"/>
              <a:gd name="connsiteX58" fmla="*/ 51626 w 362918"/>
              <a:gd name="connsiteY58" fmla="*/ 202382 h 606722"/>
              <a:gd name="connsiteX59" fmla="*/ 128272 w 362918"/>
              <a:gd name="connsiteY59" fmla="*/ 108067 h 606722"/>
              <a:gd name="connsiteX60" fmla="*/ 24212 w 362918"/>
              <a:gd name="connsiteY60" fmla="*/ 212046 h 606722"/>
              <a:gd name="connsiteX61" fmla="*/ 24212 w 362918"/>
              <a:gd name="connsiteY61" fmla="*/ 239418 h 606722"/>
              <a:gd name="connsiteX62" fmla="*/ 338706 w 362918"/>
              <a:gd name="connsiteY62" fmla="*/ 239418 h 606722"/>
              <a:gd name="connsiteX63" fmla="*/ 338706 w 362918"/>
              <a:gd name="connsiteY63" fmla="*/ 212046 h 606722"/>
              <a:gd name="connsiteX64" fmla="*/ 234557 w 362918"/>
              <a:gd name="connsiteY64" fmla="*/ 108067 h 606722"/>
              <a:gd name="connsiteX65" fmla="*/ 140378 w 362918"/>
              <a:gd name="connsiteY65" fmla="*/ 24173 h 606722"/>
              <a:gd name="connsiteX66" fmla="*/ 140378 w 362918"/>
              <a:gd name="connsiteY66" fmla="*/ 83894 h 606722"/>
              <a:gd name="connsiteX67" fmla="*/ 222451 w 362918"/>
              <a:gd name="connsiteY67" fmla="*/ 83894 h 606722"/>
              <a:gd name="connsiteX68" fmla="*/ 222451 w 362918"/>
              <a:gd name="connsiteY68" fmla="*/ 24173 h 606722"/>
              <a:gd name="connsiteX69" fmla="*/ 128272 w 362918"/>
              <a:gd name="connsiteY69" fmla="*/ 0 h 606722"/>
              <a:gd name="connsiteX70" fmla="*/ 234557 w 362918"/>
              <a:gd name="connsiteY70" fmla="*/ 0 h 606722"/>
              <a:gd name="connsiteX71" fmla="*/ 246663 w 362918"/>
              <a:gd name="connsiteY71" fmla="*/ 12086 h 606722"/>
              <a:gd name="connsiteX72" fmla="*/ 246663 w 362918"/>
              <a:gd name="connsiteY72" fmla="*/ 84516 h 606722"/>
              <a:gd name="connsiteX73" fmla="*/ 362918 w 362918"/>
              <a:gd name="connsiteY73" fmla="*/ 212046 h 606722"/>
              <a:gd name="connsiteX74" fmla="*/ 362918 w 362918"/>
              <a:gd name="connsiteY74" fmla="*/ 594636 h 606722"/>
              <a:gd name="connsiteX75" fmla="*/ 350812 w 362918"/>
              <a:gd name="connsiteY75" fmla="*/ 606722 h 606722"/>
              <a:gd name="connsiteX76" fmla="*/ 12106 w 362918"/>
              <a:gd name="connsiteY76" fmla="*/ 606722 h 606722"/>
              <a:gd name="connsiteX77" fmla="*/ 0 w 362918"/>
              <a:gd name="connsiteY77" fmla="*/ 594636 h 606722"/>
              <a:gd name="connsiteX78" fmla="*/ 0 w 362918"/>
              <a:gd name="connsiteY78" fmla="*/ 212046 h 606722"/>
              <a:gd name="connsiteX79" fmla="*/ 116166 w 362918"/>
              <a:gd name="connsiteY79" fmla="*/ 84516 h 606722"/>
              <a:gd name="connsiteX80" fmla="*/ 116166 w 362918"/>
              <a:gd name="connsiteY80" fmla="*/ 12086 h 606722"/>
              <a:gd name="connsiteX81" fmla="*/ 128272 w 362918"/>
              <a:gd name="connsiteY8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62918" h="606722">
                <a:moveTo>
                  <a:pt x="24212" y="458574"/>
                </a:moveTo>
                <a:lnTo>
                  <a:pt x="24212" y="582549"/>
                </a:lnTo>
                <a:lnTo>
                  <a:pt x="338706" y="582549"/>
                </a:lnTo>
                <a:lnTo>
                  <a:pt x="338706" y="458574"/>
                </a:lnTo>
                <a:close/>
                <a:moveTo>
                  <a:pt x="173316" y="303056"/>
                </a:moveTo>
                <a:lnTo>
                  <a:pt x="173316" y="328837"/>
                </a:lnTo>
                <a:cubicBezTo>
                  <a:pt x="173316" y="335504"/>
                  <a:pt x="167887" y="340927"/>
                  <a:pt x="161212" y="340927"/>
                </a:cubicBezTo>
                <a:lnTo>
                  <a:pt x="135490" y="340927"/>
                </a:lnTo>
                <a:lnTo>
                  <a:pt x="135490" y="357196"/>
                </a:lnTo>
                <a:lnTo>
                  <a:pt x="161212" y="357196"/>
                </a:lnTo>
                <a:cubicBezTo>
                  <a:pt x="167887" y="357196"/>
                  <a:pt x="173316" y="362619"/>
                  <a:pt x="173316" y="369286"/>
                </a:cubicBezTo>
                <a:lnTo>
                  <a:pt x="173316" y="394978"/>
                </a:lnTo>
                <a:lnTo>
                  <a:pt x="189603" y="394978"/>
                </a:lnTo>
                <a:lnTo>
                  <a:pt x="189603" y="369286"/>
                </a:lnTo>
                <a:cubicBezTo>
                  <a:pt x="189603" y="362619"/>
                  <a:pt x="195032" y="357196"/>
                  <a:pt x="201707" y="357196"/>
                </a:cubicBezTo>
                <a:lnTo>
                  <a:pt x="227429" y="357196"/>
                </a:lnTo>
                <a:lnTo>
                  <a:pt x="227429" y="340927"/>
                </a:lnTo>
                <a:lnTo>
                  <a:pt x="201707" y="340927"/>
                </a:lnTo>
                <a:cubicBezTo>
                  <a:pt x="195032" y="340927"/>
                  <a:pt x="189603" y="335504"/>
                  <a:pt x="189603" y="328837"/>
                </a:cubicBezTo>
                <a:lnTo>
                  <a:pt x="189603" y="303056"/>
                </a:lnTo>
                <a:close/>
                <a:moveTo>
                  <a:pt x="161212" y="278875"/>
                </a:moveTo>
                <a:lnTo>
                  <a:pt x="201707" y="278875"/>
                </a:lnTo>
                <a:cubicBezTo>
                  <a:pt x="208382" y="278875"/>
                  <a:pt x="213811" y="284298"/>
                  <a:pt x="213811" y="290966"/>
                </a:cubicBezTo>
                <a:lnTo>
                  <a:pt x="213811" y="316746"/>
                </a:lnTo>
                <a:lnTo>
                  <a:pt x="239533" y="316746"/>
                </a:lnTo>
                <a:cubicBezTo>
                  <a:pt x="246208" y="316746"/>
                  <a:pt x="251637" y="322169"/>
                  <a:pt x="251637" y="328837"/>
                </a:cubicBezTo>
                <a:lnTo>
                  <a:pt x="251637" y="369286"/>
                </a:lnTo>
                <a:cubicBezTo>
                  <a:pt x="251637" y="375954"/>
                  <a:pt x="246208" y="381377"/>
                  <a:pt x="239533" y="381377"/>
                </a:cubicBezTo>
                <a:lnTo>
                  <a:pt x="213811" y="381377"/>
                </a:lnTo>
                <a:lnTo>
                  <a:pt x="213811" y="407069"/>
                </a:lnTo>
                <a:cubicBezTo>
                  <a:pt x="213811" y="413736"/>
                  <a:pt x="208382" y="419159"/>
                  <a:pt x="201707" y="419159"/>
                </a:cubicBezTo>
                <a:lnTo>
                  <a:pt x="161212" y="419159"/>
                </a:lnTo>
                <a:cubicBezTo>
                  <a:pt x="154537" y="419159"/>
                  <a:pt x="149108" y="413736"/>
                  <a:pt x="149108" y="407069"/>
                </a:cubicBezTo>
                <a:lnTo>
                  <a:pt x="149108" y="381377"/>
                </a:lnTo>
                <a:lnTo>
                  <a:pt x="123386" y="381377"/>
                </a:lnTo>
                <a:cubicBezTo>
                  <a:pt x="116711" y="381377"/>
                  <a:pt x="111282" y="375954"/>
                  <a:pt x="111282" y="369286"/>
                </a:cubicBezTo>
                <a:lnTo>
                  <a:pt x="111282" y="328837"/>
                </a:lnTo>
                <a:cubicBezTo>
                  <a:pt x="111282" y="322169"/>
                  <a:pt x="116711" y="316746"/>
                  <a:pt x="123386" y="316746"/>
                </a:cubicBezTo>
                <a:lnTo>
                  <a:pt x="149108" y="316746"/>
                </a:lnTo>
                <a:lnTo>
                  <a:pt x="149108" y="290966"/>
                </a:lnTo>
                <a:cubicBezTo>
                  <a:pt x="149108" y="284298"/>
                  <a:pt x="154537" y="278875"/>
                  <a:pt x="161212" y="278875"/>
                </a:cubicBezTo>
                <a:close/>
                <a:moveTo>
                  <a:pt x="24212" y="263591"/>
                </a:moveTo>
                <a:lnTo>
                  <a:pt x="24212" y="434401"/>
                </a:lnTo>
                <a:lnTo>
                  <a:pt x="338706" y="434401"/>
                </a:lnTo>
                <a:lnTo>
                  <a:pt x="338706" y="263591"/>
                </a:lnTo>
                <a:close/>
                <a:moveTo>
                  <a:pt x="192539" y="202382"/>
                </a:moveTo>
                <a:lnTo>
                  <a:pt x="202416" y="202382"/>
                </a:lnTo>
                <a:cubicBezTo>
                  <a:pt x="209180" y="202382"/>
                  <a:pt x="214519" y="207794"/>
                  <a:pt x="214519" y="214449"/>
                </a:cubicBezTo>
                <a:cubicBezTo>
                  <a:pt x="214519" y="221192"/>
                  <a:pt x="209091" y="226515"/>
                  <a:pt x="202416" y="226515"/>
                </a:cubicBezTo>
                <a:lnTo>
                  <a:pt x="192539" y="226515"/>
                </a:lnTo>
                <a:cubicBezTo>
                  <a:pt x="185864" y="226515"/>
                  <a:pt x="180436" y="221192"/>
                  <a:pt x="180436" y="214449"/>
                </a:cubicBezTo>
                <a:cubicBezTo>
                  <a:pt x="180436" y="207794"/>
                  <a:pt x="185864" y="202382"/>
                  <a:pt x="192539" y="202382"/>
                </a:cubicBezTo>
                <a:close/>
                <a:moveTo>
                  <a:pt x="51626" y="202382"/>
                </a:moveTo>
                <a:lnTo>
                  <a:pt x="154285" y="202382"/>
                </a:lnTo>
                <a:cubicBezTo>
                  <a:pt x="160963" y="202382"/>
                  <a:pt x="166394" y="207794"/>
                  <a:pt x="166394" y="214449"/>
                </a:cubicBezTo>
                <a:cubicBezTo>
                  <a:pt x="166394" y="221192"/>
                  <a:pt x="160963" y="226515"/>
                  <a:pt x="154285" y="226515"/>
                </a:cubicBezTo>
                <a:lnTo>
                  <a:pt x="51626" y="226515"/>
                </a:lnTo>
                <a:cubicBezTo>
                  <a:pt x="44948" y="226515"/>
                  <a:pt x="39517" y="221192"/>
                  <a:pt x="39517" y="214449"/>
                </a:cubicBezTo>
                <a:cubicBezTo>
                  <a:pt x="39517" y="207794"/>
                  <a:pt x="44948" y="202382"/>
                  <a:pt x="51626" y="202382"/>
                </a:cubicBezTo>
                <a:close/>
                <a:moveTo>
                  <a:pt x="128272" y="108067"/>
                </a:moveTo>
                <a:cubicBezTo>
                  <a:pt x="70857" y="108067"/>
                  <a:pt x="24212" y="154724"/>
                  <a:pt x="24212" y="212046"/>
                </a:cubicBezTo>
                <a:lnTo>
                  <a:pt x="24212" y="239418"/>
                </a:lnTo>
                <a:lnTo>
                  <a:pt x="338706" y="239418"/>
                </a:lnTo>
                <a:lnTo>
                  <a:pt x="338706" y="212046"/>
                </a:lnTo>
                <a:cubicBezTo>
                  <a:pt x="338706" y="154724"/>
                  <a:pt x="291972" y="108067"/>
                  <a:pt x="234557" y="108067"/>
                </a:cubicBezTo>
                <a:close/>
                <a:moveTo>
                  <a:pt x="140378" y="24173"/>
                </a:moveTo>
                <a:lnTo>
                  <a:pt x="140378" y="83894"/>
                </a:lnTo>
                <a:lnTo>
                  <a:pt x="222451" y="83894"/>
                </a:lnTo>
                <a:lnTo>
                  <a:pt x="222451" y="24173"/>
                </a:lnTo>
                <a:close/>
                <a:moveTo>
                  <a:pt x="128272" y="0"/>
                </a:moveTo>
                <a:lnTo>
                  <a:pt x="234557" y="0"/>
                </a:lnTo>
                <a:cubicBezTo>
                  <a:pt x="241322" y="0"/>
                  <a:pt x="246663" y="5421"/>
                  <a:pt x="246663" y="12086"/>
                </a:cubicBezTo>
                <a:lnTo>
                  <a:pt x="246663" y="84516"/>
                </a:lnTo>
                <a:cubicBezTo>
                  <a:pt x="311823" y="90648"/>
                  <a:pt x="362918" y="145482"/>
                  <a:pt x="362918" y="212046"/>
                </a:cubicBezTo>
                <a:lnTo>
                  <a:pt x="362918" y="594636"/>
                </a:lnTo>
                <a:cubicBezTo>
                  <a:pt x="362918" y="601301"/>
                  <a:pt x="357488" y="606722"/>
                  <a:pt x="350812" y="606722"/>
                </a:cubicBezTo>
                <a:lnTo>
                  <a:pt x="12106" y="606722"/>
                </a:lnTo>
                <a:cubicBezTo>
                  <a:pt x="5430" y="606722"/>
                  <a:pt x="0" y="601301"/>
                  <a:pt x="0" y="594636"/>
                </a:cubicBezTo>
                <a:lnTo>
                  <a:pt x="0" y="212046"/>
                </a:lnTo>
                <a:cubicBezTo>
                  <a:pt x="0" y="145482"/>
                  <a:pt x="51095" y="90648"/>
                  <a:pt x="116166" y="84516"/>
                </a:cubicBezTo>
                <a:lnTo>
                  <a:pt x="116166" y="12086"/>
                </a:lnTo>
                <a:cubicBezTo>
                  <a:pt x="116166" y="5421"/>
                  <a:pt x="121596" y="0"/>
                  <a:pt x="128272" y="0"/>
                </a:cubicBezTo>
                <a:close/>
              </a:path>
            </a:pathLst>
          </a:custGeom>
          <a:solidFill>
            <a:schemeClr val="tx1"/>
          </a:solidFill>
          <a:ln>
            <a:noFill/>
          </a:ln>
        </p:spPr>
      </p:sp>
      <p:sp>
        <p:nvSpPr>
          <p:cNvPr id="54" name="işlîdè"/>
          <p:cNvSpPr/>
          <p:nvPr/>
        </p:nvSpPr>
        <p:spPr bwMode="auto">
          <a:xfrm rot="1919195">
            <a:off x="10766651" y="6095273"/>
            <a:ext cx="401500" cy="400894"/>
          </a:xfrm>
          <a:custGeom>
            <a:avLst/>
            <a:gdLst>
              <a:gd name="connsiteX0" fmla="*/ 499463 w 607639"/>
              <a:gd name="connsiteY0" fmla="*/ 537003 h 606722"/>
              <a:gd name="connsiteX1" fmla="*/ 498757 w 607639"/>
              <a:gd name="connsiteY1" fmla="*/ 537709 h 606722"/>
              <a:gd name="connsiteX2" fmla="*/ 499022 w 607639"/>
              <a:gd name="connsiteY2" fmla="*/ 537356 h 606722"/>
              <a:gd name="connsiteX3" fmla="*/ 500803 w 607639"/>
              <a:gd name="connsiteY3" fmla="*/ 535663 h 606722"/>
              <a:gd name="connsiteX4" fmla="*/ 499815 w 607639"/>
              <a:gd name="connsiteY4" fmla="*/ 536651 h 606722"/>
              <a:gd name="connsiteX5" fmla="*/ 500020 w 607639"/>
              <a:gd name="connsiteY5" fmla="*/ 536417 h 606722"/>
              <a:gd name="connsiteX6" fmla="*/ 500299 w 607639"/>
              <a:gd name="connsiteY6" fmla="*/ 536158 h 606722"/>
              <a:gd name="connsiteX7" fmla="*/ 500570 w 607639"/>
              <a:gd name="connsiteY7" fmla="*/ 535863 h 606722"/>
              <a:gd name="connsiteX8" fmla="*/ 501791 w 607639"/>
              <a:gd name="connsiteY8" fmla="*/ 534675 h 606722"/>
              <a:gd name="connsiteX9" fmla="*/ 500803 w 607639"/>
              <a:gd name="connsiteY9" fmla="*/ 535663 h 606722"/>
              <a:gd name="connsiteX10" fmla="*/ 501252 w 607639"/>
              <a:gd name="connsiteY10" fmla="*/ 535124 h 606722"/>
              <a:gd name="connsiteX11" fmla="*/ 501791 w 607639"/>
              <a:gd name="connsiteY11" fmla="*/ 534675 h 606722"/>
              <a:gd name="connsiteX12" fmla="*/ 505742 w 607639"/>
              <a:gd name="connsiteY12" fmla="*/ 530723 h 606722"/>
              <a:gd name="connsiteX13" fmla="*/ 504825 w 607639"/>
              <a:gd name="connsiteY13" fmla="*/ 531570 h 606722"/>
              <a:gd name="connsiteX14" fmla="*/ 505284 w 607639"/>
              <a:gd name="connsiteY14" fmla="*/ 531099 h 606722"/>
              <a:gd name="connsiteX15" fmla="*/ 347031 w 607639"/>
              <a:gd name="connsiteY15" fmla="*/ 313892 h 606722"/>
              <a:gd name="connsiteX16" fmla="*/ 314366 w 607639"/>
              <a:gd name="connsiteY16" fmla="*/ 346508 h 606722"/>
              <a:gd name="connsiteX17" fmla="*/ 347031 w 607639"/>
              <a:gd name="connsiteY17" fmla="*/ 379123 h 606722"/>
              <a:gd name="connsiteX18" fmla="*/ 379696 w 607639"/>
              <a:gd name="connsiteY18" fmla="*/ 346508 h 606722"/>
              <a:gd name="connsiteX19" fmla="*/ 347031 w 607639"/>
              <a:gd name="connsiteY19" fmla="*/ 313892 h 606722"/>
              <a:gd name="connsiteX20" fmla="*/ 260607 w 607639"/>
              <a:gd name="connsiteY20" fmla="*/ 213024 h 606722"/>
              <a:gd name="connsiteX21" fmla="*/ 207649 w 607639"/>
              <a:gd name="connsiteY21" fmla="*/ 265813 h 606722"/>
              <a:gd name="connsiteX22" fmla="*/ 260607 w 607639"/>
              <a:gd name="connsiteY22" fmla="*/ 318691 h 606722"/>
              <a:gd name="connsiteX23" fmla="*/ 313476 w 607639"/>
              <a:gd name="connsiteY23" fmla="*/ 265813 h 606722"/>
              <a:gd name="connsiteX24" fmla="*/ 260607 w 607639"/>
              <a:gd name="connsiteY24" fmla="*/ 213024 h 606722"/>
              <a:gd name="connsiteX25" fmla="*/ 270042 w 607639"/>
              <a:gd name="connsiteY25" fmla="*/ 0 h 606722"/>
              <a:gd name="connsiteX26" fmla="*/ 337597 w 607639"/>
              <a:gd name="connsiteY26" fmla="*/ 0 h 606722"/>
              <a:gd name="connsiteX27" fmla="*/ 337597 w 607639"/>
              <a:gd name="connsiteY27" fmla="*/ 47901 h 606722"/>
              <a:gd name="connsiteX28" fmla="*/ 327806 w 607639"/>
              <a:gd name="connsiteY28" fmla="*/ 47901 h 606722"/>
              <a:gd name="connsiteX29" fmla="*/ 327806 w 607639"/>
              <a:gd name="connsiteY29" fmla="*/ 105756 h 606722"/>
              <a:gd name="connsiteX30" fmla="*/ 426691 w 607639"/>
              <a:gd name="connsiteY30" fmla="*/ 146726 h 606722"/>
              <a:gd name="connsiteX31" fmla="*/ 467723 w 607639"/>
              <a:gd name="connsiteY31" fmla="*/ 105756 h 606722"/>
              <a:gd name="connsiteX32" fmla="*/ 460780 w 607639"/>
              <a:gd name="connsiteY32" fmla="*/ 98913 h 606722"/>
              <a:gd name="connsiteX33" fmla="*/ 494691 w 607639"/>
              <a:gd name="connsiteY33" fmla="*/ 64965 h 606722"/>
              <a:gd name="connsiteX34" fmla="*/ 530383 w 607639"/>
              <a:gd name="connsiteY34" fmla="*/ 100602 h 606722"/>
              <a:gd name="connsiteX35" fmla="*/ 531095 w 607639"/>
              <a:gd name="connsiteY35" fmla="*/ 101313 h 606722"/>
              <a:gd name="connsiteX36" fmla="*/ 537414 w 607639"/>
              <a:gd name="connsiteY36" fmla="*/ 107534 h 606722"/>
              <a:gd name="connsiteX37" fmla="*/ 537770 w 607639"/>
              <a:gd name="connsiteY37" fmla="*/ 107978 h 606722"/>
              <a:gd name="connsiteX38" fmla="*/ 537948 w 607639"/>
              <a:gd name="connsiteY38" fmla="*/ 108156 h 606722"/>
              <a:gd name="connsiteX39" fmla="*/ 538482 w 607639"/>
              <a:gd name="connsiteY39" fmla="*/ 108689 h 606722"/>
              <a:gd name="connsiteX40" fmla="*/ 538215 w 607639"/>
              <a:gd name="connsiteY40" fmla="*/ 108423 h 606722"/>
              <a:gd name="connsiteX41" fmla="*/ 538749 w 607639"/>
              <a:gd name="connsiteY41" fmla="*/ 108867 h 606722"/>
              <a:gd name="connsiteX42" fmla="*/ 539105 w 607639"/>
              <a:gd name="connsiteY42" fmla="*/ 109311 h 606722"/>
              <a:gd name="connsiteX43" fmla="*/ 542487 w 607639"/>
              <a:gd name="connsiteY43" fmla="*/ 112688 h 606722"/>
              <a:gd name="connsiteX44" fmla="*/ 508576 w 607639"/>
              <a:gd name="connsiteY44" fmla="*/ 146637 h 606722"/>
              <a:gd name="connsiteX45" fmla="*/ 501634 w 607639"/>
              <a:gd name="connsiteY45" fmla="*/ 139705 h 606722"/>
              <a:gd name="connsiteX46" fmla="*/ 460691 w 607639"/>
              <a:gd name="connsiteY46" fmla="*/ 180675 h 606722"/>
              <a:gd name="connsiteX47" fmla="*/ 501723 w 607639"/>
              <a:gd name="connsiteY47" fmla="*/ 279410 h 606722"/>
              <a:gd name="connsiteX48" fmla="*/ 559576 w 607639"/>
              <a:gd name="connsiteY48" fmla="*/ 279410 h 606722"/>
              <a:gd name="connsiteX49" fmla="*/ 559576 w 607639"/>
              <a:gd name="connsiteY49" fmla="*/ 269634 h 606722"/>
              <a:gd name="connsiteX50" fmla="*/ 607639 w 607639"/>
              <a:gd name="connsiteY50" fmla="*/ 269634 h 606722"/>
              <a:gd name="connsiteX51" fmla="*/ 607639 w 607639"/>
              <a:gd name="connsiteY51" fmla="*/ 337088 h 606722"/>
              <a:gd name="connsiteX52" fmla="*/ 559576 w 607639"/>
              <a:gd name="connsiteY52" fmla="*/ 337088 h 606722"/>
              <a:gd name="connsiteX53" fmla="*/ 559576 w 607639"/>
              <a:gd name="connsiteY53" fmla="*/ 327312 h 606722"/>
              <a:gd name="connsiteX54" fmla="*/ 501723 w 607639"/>
              <a:gd name="connsiteY54" fmla="*/ 327312 h 606722"/>
              <a:gd name="connsiteX55" fmla="*/ 460691 w 607639"/>
              <a:gd name="connsiteY55" fmla="*/ 426047 h 606722"/>
              <a:gd name="connsiteX56" fmla="*/ 501634 w 607639"/>
              <a:gd name="connsiteY56" fmla="*/ 467017 h 606722"/>
              <a:gd name="connsiteX57" fmla="*/ 508576 w 607639"/>
              <a:gd name="connsiteY57" fmla="*/ 460085 h 606722"/>
              <a:gd name="connsiteX58" fmla="*/ 542487 w 607639"/>
              <a:gd name="connsiteY58" fmla="*/ 493945 h 606722"/>
              <a:gd name="connsiteX59" fmla="*/ 506885 w 607639"/>
              <a:gd name="connsiteY59" fmla="*/ 529582 h 606722"/>
              <a:gd name="connsiteX60" fmla="*/ 506867 w 607639"/>
              <a:gd name="connsiteY60" fmla="*/ 529599 h 606722"/>
              <a:gd name="connsiteX61" fmla="*/ 505283 w 607639"/>
              <a:gd name="connsiteY61" fmla="*/ 531093 h 606722"/>
              <a:gd name="connsiteX62" fmla="*/ 501278 w 607639"/>
              <a:gd name="connsiteY62" fmla="*/ 535092 h 606722"/>
              <a:gd name="connsiteX63" fmla="*/ 500570 w 607639"/>
              <a:gd name="connsiteY63" fmla="*/ 535863 h 606722"/>
              <a:gd name="connsiteX64" fmla="*/ 500309 w 607639"/>
              <a:gd name="connsiteY64" fmla="*/ 536086 h 606722"/>
              <a:gd name="connsiteX65" fmla="*/ 500020 w 607639"/>
              <a:gd name="connsiteY65" fmla="*/ 536417 h 606722"/>
              <a:gd name="connsiteX66" fmla="*/ 499052 w 607639"/>
              <a:gd name="connsiteY66" fmla="*/ 537314 h 606722"/>
              <a:gd name="connsiteX67" fmla="*/ 498162 w 607639"/>
              <a:gd name="connsiteY67" fmla="*/ 538291 h 606722"/>
              <a:gd name="connsiteX68" fmla="*/ 494691 w 607639"/>
              <a:gd name="connsiteY68" fmla="*/ 541668 h 606722"/>
              <a:gd name="connsiteX69" fmla="*/ 460780 w 607639"/>
              <a:gd name="connsiteY69" fmla="*/ 507809 h 606722"/>
              <a:gd name="connsiteX70" fmla="*/ 467723 w 607639"/>
              <a:gd name="connsiteY70" fmla="*/ 500877 h 606722"/>
              <a:gd name="connsiteX71" fmla="*/ 426691 w 607639"/>
              <a:gd name="connsiteY71" fmla="*/ 459996 h 606722"/>
              <a:gd name="connsiteX72" fmla="*/ 327806 w 607639"/>
              <a:gd name="connsiteY72" fmla="*/ 500966 h 606722"/>
              <a:gd name="connsiteX73" fmla="*/ 327806 w 607639"/>
              <a:gd name="connsiteY73" fmla="*/ 558732 h 606722"/>
              <a:gd name="connsiteX74" fmla="*/ 337597 w 607639"/>
              <a:gd name="connsiteY74" fmla="*/ 558732 h 606722"/>
              <a:gd name="connsiteX75" fmla="*/ 337597 w 607639"/>
              <a:gd name="connsiteY75" fmla="*/ 606722 h 606722"/>
              <a:gd name="connsiteX76" fmla="*/ 270042 w 607639"/>
              <a:gd name="connsiteY76" fmla="*/ 606722 h 606722"/>
              <a:gd name="connsiteX77" fmla="*/ 270042 w 607639"/>
              <a:gd name="connsiteY77" fmla="*/ 558732 h 606722"/>
              <a:gd name="connsiteX78" fmla="*/ 279832 w 607639"/>
              <a:gd name="connsiteY78" fmla="*/ 558732 h 606722"/>
              <a:gd name="connsiteX79" fmla="*/ 279832 w 607639"/>
              <a:gd name="connsiteY79" fmla="*/ 500966 h 606722"/>
              <a:gd name="connsiteX80" fmla="*/ 180948 w 607639"/>
              <a:gd name="connsiteY80" fmla="*/ 459996 h 606722"/>
              <a:gd name="connsiteX81" fmla="*/ 139916 w 607639"/>
              <a:gd name="connsiteY81" fmla="*/ 500877 h 606722"/>
              <a:gd name="connsiteX82" fmla="*/ 146859 w 607639"/>
              <a:gd name="connsiteY82" fmla="*/ 507809 h 606722"/>
              <a:gd name="connsiteX83" fmla="*/ 112859 w 607639"/>
              <a:gd name="connsiteY83" fmla="*/ 541668 h 606722"/>
              <a:gd name="connsiteX84" fmla="*/ 77256 w 607639"/>
              <a:gd name="connsiteY84" fmla="*/ 506120 h 606722"/>
              <a:gd name="connsiteX85" fmla="*/ 68534 w 607639"/>
              <a:gd name="connsiteY85" fmla="*/ 497411 h 606722"/>
              <a:gd name="connsiteX86" fmla="*/ 65063 w 607639"/>
              <a:gd name="connsiteY86" fmla="*/ 493945 h 606722"/>
              <a:gd name="connsiteX87" fmla="*/ 99063 w 607639"/>
              <a:gd name="connsiteY87" fmla="*/ 460085 h 606722"/>
              <a:gd name="connsiteX88" fmla="*/ 105916 w 607639"/>
              <a:gd name="connsiteY88" fmla="*/ 467017 h 606722"/>
              <a:gd name="connsiteX89" fmla="*/ 146948 w 607639"/>
              <a:gd name="connsiteY89" fmla="*/ 426047 h 606722"/>
              <a:gd name="connsiteX90" fmla="*/ 105916 w 607639"/>
              <a:gd name="connsiteY90" fmla="*/ 327312 h 606722"/>
              <a:gd name="connsiteX91" fmla="*/ 47974 w 607639"/>
              <a:gd name="connsiteY91" fmla="*/ 327312 h 606722"/>
              <a:gd name="connsiteX92" fmla="*/ 47974 w 607639"/>
              <a:gd name="connsiteY92" fmla="*/ 337088 h 606722"/>
              <a:gd name="connsiteX93" fmla="*/ 0 w 607639"/>
              <a:gd name="connsiteY93" fmla="*/ 337088 h 606722"/>
              <a:gd name="connsiteX94" fmla="*/ 0 w 607639"/>
              <a:gd name="connsiteY94" fmla="*/ 269634 h 606722"/>
              <a:gd name="connsiteX95" fmla="*/ 47974 w 607639"/>
              <a:gd name="connsiteY95" fmla="*/ 269634 h 606722"/>
              <a:gd name="connsiteX96" fmla="*/ 47974 w 607639"/>
              <a:gd name="connsiteY96" fmla="*/ 279410 h 606722"/>
              <a:gd name="connsiteX97" fmla="*/ 105916 w 607639"/>
              <a:gd name="connsiteY97" fmla="*/ 279410 h 606722"/>
              <a:gd name="connsiteX98" fmla="*/ 146948 w 607639"/>
              <a:gd name="connsiteY98" fmla="*/ 180675 h 606722"/>
              <a:gd name="connsiteX99" fmla="*/ 105916 w 607639"/>
              <a:gd name="connsiteY99" fmla="*/ 139705 h 606722"/>
              <a:gd name="connsiteX100" fmla="*/ 99063 w 607639"/>
              <a:gd name="connsiteY100" fmla="*/ 146637 h 606722"/>
              <a:gd name="connsiteX101" fmla="*/ 65063 w 607639"/>
              <a:gd name="connsiteY101" fmla="*/ 112688 h 606722"/>
              <a:gd name="connsiteX102" fmla="*/ 106450 w 607639"/>
              <a:gd name="connsiteY102" fmla="*/ 71452 h 606722"/>
              <a:gd name="connsiteX103" fmla="*/ 112859 w 607639"/>
              <a:gd name="connsiteY103" fmla="*/ 64965 h 606722"/>
              <a:gd name="connsiteX104" fmla="*/ 146859 w 607639"/>
              <a:gd name="connsiteY104" fmla="*/ 98913 h 606722"/>
              <a:gd name="connsiteX105" fmla="*/ 139916 w 607639"/>
              <a:gd name="connsiteY105" fmla="*/ 105756 h 606722"/>
              <a:gd name="connsiteX106" fmla="*/ 180948 w 607639"/>
              <a:gd name="connsiteY106" fmla="*/ 146726 h 606722"/>
              <a:gd name="connsiteX107" fmla="*/ 279832 w 607639"/>
              <a:gd name="connsiteY107" fmla="*/ 105756 h 606722"/>
              <a:gd name="connsiteX108" fmla="*/ 279832 w 607639"/>
              <a:gd name="connsiteY108" fmla="*/ 47901 h 606722"/>
              <a:gd name="connsiteX109" fmla="*/ 270042 w 607639"/>
              <a:gd name="connsiteY109" fmla="*/ 47901 h 606722"/>
              <a:gd name="connsiteX110" fmla="*/ 270042 w 607639"/>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7639" h="606722">
                <a:moveTo>
                  <a:pt x="499463" y="537003"/>
                </a:moveTo>
                <a:cubicBezTo>
                  <a:pt x="499198" y="537268"/>
                  <a:pt x="499022" y="537444"/>
                  <a:pt x="498757" y="537709"/>
                </a:cubicBezTo>
                <a:lnTo>
                  <a:pt x="499022" y="537356"/>
                </a:lnTo>
                <a:close/>
                <a:moveTo>
                  <a:pt x="500803" y="535663"/>
                </a:moveTo>
                <a:lnTo>
                  <a:pt x="499815" y="536651"/>
                </a:lnTo>
                <a:lnTo>
                  <a:pt x="500020" y="536417"/>
                </a:lnTo>
                <a:lnTo>
                  <a:pt x="500299" y="536158"/>
                </a:lnTo>
                <a:lnTo>
                  <a:pt x="500570" y="535863"/>
                </a:lnTo>
                <a:close/>
                <a:moveTo>
                  <a:pt x="501791" y="534675"/>
                </a:moveTo>
                <a:cubicBezTo>
                  <a:pt x="501522" y="534944"/>
                  <a:pt x="501162" y="535304"/>
                  <a:pt x="500803" y="535663"/>
                </a:cubicBezTo>
                <a:lnTo>
                  <a:pt x="501252" y="535124"/>
                </a:lnTo>
                <a:cubicBezTo>
                  <a:pt x="501432" y="535034"/>
                  <a:pt x="501611" y="534855"/>
                  <a:pt x="501791" y="534675"/>
                </a:cubicBezTo>
                <a:close/>
                <a:moveTo>
                  <a:pt x="505742" y="530723"/>
                </a:moveTo>
                <a:cubicBezTo>
                  <a:pt x="505467" y="531005"/>
                  <a:pt x="505192" y="531288"/>
                  <a:pt x="504825" y="531570"/>
                </a:cubicBezTo>
                <a:lnTo>
                  <a:pt x="505284" y="531099"/>
                </a:lnTo>
                <a:close/>
                <a:moveTo>
                  <a:pt x="347031" y="313892"/>
                </a:moveTo>
                <a:cubicBezTo>
                  <a:pt x="328963" y="313892"/>
                  <a:pt x="314366" y="328467"/>
                  <a:pt x="314366" y="346508"/>
                </a:cubicBezTo>
                <a:cubicBezTo>
                  <a:pt x="314366" y="364549"/>
                  <a:pt x="328963" y="379123"/>
                  <a:pt x="347031" y="379123"/>
                </a:cubicBezTo>
                <a:cubicBezTo>
                  <a:pt x="365099" y="379123"/>
                  <a:pt x="379696" y="364549"/>
                  <a:pt x="379696" y="346508"/>
                </a:cubicBezTo>
                <a:cubicBezTo>
                  <a:pt x="379696" y="328467"/>
                  <a:pt x="365099" y="313892"/>
                  <a:pt x="347031" y="313892"/>
                </a:cubicBezTo>
                <a:close/>
                <a:moveTo>
                  <a:pt x="260607" y="213024"/>
                </a:moveTo>
                <a:cubicBezTo>
                  <a:pt x="231325" y="213024"/>
                  <a:pt x="207649" y="236663"/>
                  <a:pt x="207649" y="265813"/>
                </a:cubicBezTo>
                <a:cubicBezTo>
                  <a:pt x="207649" y="295052"/>
                  <a:pt x="231325" y="318691"/>
                  <a:pt x="260607" y="318691"/>
                </a:cubicBezTo>
                <a:cubicBezTo>
                  <a:pt x="289801" y="318691"/>
                  <a:pt x="313476" y="295052"/>
                  <a:pt x="313476" y="265813"/>
                </a:cubicBezTo>
                <a:cubicBezTo>
                  <a:pt x="313476" y="236663"/>
                  <a:pt x="289801" y="213024"/>
                  <a:pt x="260607" y="213024"/>
                </a:cubicBezTo>
                <a:close/>
                <a:moveTo>
                  <a:pt x="270042" y="0"/>
                </a:moveTo>
                <a:lnTo>
                  <a:pt x="337597" y="0"/>
                </a:lnTo>
                <a:cubicBezTo>
                  <a:pt x="369372" y="0"/>
                  <a:pt x="369372" y="47901"/>
                  <a:pt x="337597" y="47901"/>
                </a:cubicBezTo>
                <a:lnTo>
                  <a:pt x="327806" y="47901"/>
                </a:lnTo>
                <a:lnTo>
                  <a:pt x="327806" y="105756"/>
                </a:lnTo>
                <a:cubicBezTo>
                  <a:pt x="364832" y="110200"/>
                  <a:pt x="398743" y="124864"/>
                  <a:pt x="426691" y="146726"/>
                </a:cubicBezTo>
                <a:lnTo>
                  <a:pt x="467723" y="105756"/>
                </a:lnTo>
                <a:lnTo>
                  <a:pt x="460780" y="98913"/>
                </a:lnTo>
                <a:cubicBezTo>
                  <a:pt x="438351" y="76429"/>
                  <a:pt x="472262" y="42569"/>
                  <a:pt x="494691" y="64965"/>
                </a:cubicBezTo>
                <a:lnTo>
                  <a:pt x="530383" y="100602"/>
                </a:lnTo>
                <a:lnTo>
                  <a:pt x="531095"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64917" y="135084"/>
                  <a:pt x="531006" y="168944"/>
                  <a:pt x="508576" y="146637"/>
                </a:cubicBezTo>
                <a:lnTo>
                  <a:pt x="501634" y="139705"/>
                </a:lnTo>
                <a:lnTo>
                  <a:pt x="460691" y="180675"/>
                </a:lnTo>
                <a:cubicBezTo>
                  <a:pt x="482586" y="208491"/>
                  <a:pt x="497272" y="242440"/>
                  <a:pt x="501723" y="279410"/>
                </a:cubicBezTo>
                <a:lnTo>
                  <a:pt x="559576" y="279410"/>
                </a:lnTo>
                <a:lnTo>
                  <a:pt x="559576" y="269634"/>
                </a:lnTo>
                <a:cubicBezTo>
                  <a:pt x="559576" y="237908"/>
                  <a:pt x="607639" y="237908"/>
                  <a:pt x="607639" y="269634"/>
                </a:cubicBezTo>
                <a:lnTo>
                  <a:pt x="607639" y="337088"/>
                </a:lnTo>
                <a:cubicBezTo>
                  <a:pt x="607639" y="368814"/>
                  <a:pt x="559576" y="368814"/>
                  <a:pt x="559576" y="337088"/>
                </a:cubicBezTo>
                <a:lnTo>
                  <a:pt x="559576" y="327312"/>
                </a:lnTo>
                <a:lnTo>
                  <a:pt x="501723" y="327312"/>
                </a:lnTo>
                <a:cubicBezTo>
                  <a:pt x="497272" y="364282"/>
                  <a:pt x="482586" y="398142"/>
                  <a:pt x="460691" y="426047"/>
                </a:cubicBezTo>
                <a:lnTo>
                  <a:pt x="501634" y="467017"/>
                </a:lnTo>
                <a:lnTo>
                  <a:pt x="508576" y="460085"/>
                </a:lnTo>
                <a:cubicBezTo>
                  <a:pt x="531006" y="437689"/>
                  <a:pt x="565006" y="471549"/>
                  <a:pt x="542487" y="493945"/>
                </a:cubicBezTo>
                <a:lnTo>
                  <a:pt x="506885" y="529582"/>
                </a:lnTo>
                <a:lnTo>
                  <a:pt x="506867" y="529599"/>
                </a:lnTo>
                <a:lnTo>
                  <a:pt x="505283" y="531093"/>
                </a:lnTo>
                <a:lnTo>
                  <a:pt x="501278" y="535092"/>
                </a:lnTo>
                <a:lnTo>
                  <a:pt x="500570" y="535863"/>
                </a:lnTo>
                <a:lnTo>
                  <a:pt x="500309" y="536086"/>
                </a:lnTo>
                <a:lnTo>
                  <a:pt x="500020" y="536417"/>
                </a:lnTo>
                <a:lnTo>
                  <a:pt x="499052" y="537314"/>
                </a:lnTo>
                <a:lnTo>
                  <a:pt x="498162" y="538291"/>
                </a:lnTo>
                <a:lnTo>
                  <a:pt x="494691" y="541668"/>
                </a:lnTo>
                <a:cubicBezTo>
                  <a:pt x="472351" y="564064"/>
                  <a:pt x="438351" y="530204"/>
                  <a:pt x="460780" y="507809"/>
                </a:cubicBezTo>
                <a:lnTo>
                  <a:pt x="467723" y="500877"/>
                </a:lnTo>
                <a:lnTo>
                  <a:pt x="426691" y="459996"/>
                </a:lnTo>
                <a:cubicBezTo>
                  <a:pt x="398743" y="481858"/>
                  <a:pt x="364832" y="496522"/>
                  <a:pt x="327806" y="500966"/>
                </a:cubicBezTo>
                <a:lnTo>
                  <a:pt x="327806" y="558732"/>
                </a:lnTo>
                <a:lnTo>
                  <a:pt x="337597" y="558732"/>
                </a:lnTo>
                <a:cubicBezTo>
                  <a:pt x="369372" y="558732"/>
                  <a:pt x="369372" y="606722"/>
                  <a:pt x="337597" y="606722"/>
                </a:cubicBezTo>
                <a:lnTo>
                  <a:pt x="270042" y="606722"/>
                </a:lnTo>
                <a:cubicBezTo>
                  <a:pt x="238267" y="606722"/>
                  <a:pt x="238267" y="558732"/>
                  <a:pt x="270042" y="558732"/>
                </a:cubicBezTo>
                <a:lnTo>
                  <a:pt x="279832" y="558732"/>
                </a:lnTo>
                <a:lnTo>
                  <a:pt x="279832" y="500966"/>
                </a:lnTo>
                <a:cubicBezTo>
                  <a:pt x="242806" y="496522"/>
                  <a:pt x="208806" y="481858"/>
                  <a:pt x="180948" y="459996"/>
                </a:cubicBezTo>
                <a:lnTo>
                  <a:pt x="139916" y="500877"/>
                </a:lnTo>
                <a:lnTo>
                  <a:pt x="146859" y="507809"/>
                </a:lnTo>
                <a:cubicBezTo>
                  <a:pt x="169288" y="530204"/>
                  <a:pt x="135288" y="564064"/>
                  <a:pt x="112859" y="541668"/>
                </a:cubicBezTo>
                <a:lnTo>
                  <a:pt x="77256" y="506120"/>
                </a:lnTo>
                <a:lnTo>
                  <a:pt x="68534" y="497411"/>
                </a:lnTo>
                <a:lnTo>
                  <a:pt x="65063" y="493945"/>
                </a:lnTo>
                <a:cubicBezTo>
                  <a:pt x="42633" y="471549"/>
                  <a:pt x="76633" y="437689"/>
                  <a:pt x="99063" y="460085"/>
                </a:cubicBezTo>
                <a:lnTo>
                  <a:pt x="105916" y="467017"/>
                </a:lnTo>
                <a:lnTo>
                  <a:pt x="146948" y="426047"/>
                </a:lnTo>
                <a:cubicBezTo>
                  <a:pt x="125052" y="398142"/>
                  <a:pt x="110366" y="364282"/>
                  <a:pt x="105916" y="327312"/>
                </a:cubicBezTo>
                <a:lnTo>
                  <a:pt x="47974" y="327312"/>
                </a:lnTo>
                <a:lnTo>
                  <a:pt x="47974" y="337088"/>
                </a:lnTo>
                <a:cubicBezTo>
                  <a:pt x="47974" y="368814"/>
                  <a:pt x="0" y="368814"/>
                  <a:pt x="0" y="337088"/>
                </a:cubicBezTo>
                <a:lnTo>
                  <a:pt x="0" y="269634"/>
                </a:lnTo>
                <a:cubicBezTo>
                  <a:pt x="0" y="237908"/>
                  <a:pt x="47974" y="237908"/>
                  <a:pt x="47974" y="269634"/>
                </a:cubicBezTo>
                <a:lnTo>
                  <a:pt x="47974" y="279410"/>
                </a:lnTo>
                <a:lnTo>
                  <a:pt x="105916" y="279410"/>
                </a:lnTo>
                <a:cubicBezTo>
                  <a:pt x="110366" y="242440"/>
                  <a:pt x="125052" y="208491"/>
                  <a:pt x="146948" y="180675"/>
                </a:cubicBezTo>
                <a:lnTo>
                  <a:pt x="105916" y="139705"/>
                </a:lnTo>
                <a:lnTo>
                  <a:pt x="99063" y="146637"/>
                </a:lnTo>
                <a:cubicBezTo>
                  <a:pt x="76633" y="168944"/>
                  <a:pt x="42633" y="135084"/>
                  <a:pt x="65063" y="112688"/>
                </a:cubicBezTo>
                <a:lnTo>
                  <a:pt x="106450" y="71452"/>
                </a:lnTo>
                <a:lnTo>
                  <a:pt x="112859" y="64965"/>
                </a:lnTo>
                <a:cubicBezTo>
                  <a:pt x="135377" y="42569"/>
                  <a:pt x="169288" y="76518"/>
                  <a:pt x="146859" y="98913"/>
                </a:cubicBezTo>
                <a:lnTo>
                  <a:pt x="139916" y="105756"/>
                </a:lnTo>
                <a:lnTo>
                  <a:pt x="180948" y="146726"/>
                </a:lnTo>
                <a:cubicBezTo>
                  <a:pt x="208806" y="124864"/>
                  <a:pt x="242806" y="110200"/>
                  <a:pt x="279832" y="105756"/>
                </a:cubicBezTo>
                <a:lnTo>
                  <a:pt x="279832" y="47901"/>
                </a:lnTo>
                <a:lnTo>
                  <a:pt x="270042" y="47901"/>
                </a:lnTo>
                <a:cubicBezTo>
                  <a:pt x="238267" y="47901"/>
                  <a:pt x="238267" y="0"/>
                  <a:pt x="270042" y="0"/>
                </a:cubicBezTo>
                <a:close/>
              </a:path>
            </a:pathLst>
          </a:custGeom>
          <a:solidFill>
            <a:srgbClr val="0060E2"/>
          </a:solidFill>
          <a:ln>
            <a:noFill/>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pic>
        <p:nvPicPr>
          <p:cNvPr id="55" name="图片 54" descr="图片包含 游戏机, 轮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8511" y="3190896"/>
            <a:ext cx="1438281" cy="1438281"/>
          </a:xfrm>
          <a:prstGeom prst="rect">
            <a:avLst/>
          </a:prstGeom>
        </p:spPr>
      </p:pic>
      <p:pic>
        <p:nvPicPr>
          <p:cNvPr id="56" name="图片 55" descr="图片包含 游戏机, 雨&#10;&#10;描述已自动生成"/>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509125" y="-391160"/>
            <a:ext cx="1734820" cy="3216275"/>
          </a:xfrm>
          <a:prstGeom prst="rect">
            <a:avLst/>
          </a:prstGeom>
        </p:spPr>
      </p:pic>
      <p:sp>
        <p:nvSpPr>
          <p:cNvPr id="58" name="矩形: 圆角 57"/>
          <p:cNvSpPr/>
          <p:nvPr/>
        </p:nvSpPr>
        <p:spPr>
          <a:xfrm>
            <a:off x="347345" y="296213"/>
            <a:ext cx="5740400" cy="739338"/>
          </a:xfrm>
          <a:prstGeom prst="roundRect">
            <a:avLst>
              <a:gd name="adj" fmla="val 50000"/>
            </a:avLst>
          </a:prstGeom>
          <a:solidFill>
            <a:schemeClr val="tx1"/>
          </a:solidFill>
          <a:ln>
            <a:solidFill>
              <a:srgbClr val="006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800" b="1" dirty="0">
                <a:latin typeface="Microsoft YaHei" panose="020B0503020204020204" charset="-122"/>
                <a:ea typeface="Microsoft YaHei" panose="020B0503020204020204" charset="-122"/>
              </a:rPr>
              <a:t>ABSTRACT</a:t>
            </a:r>
          </a:p>
        </p:txBody>
      </p:sp>
      <p:sp>
        <p:nvSpPr>
          <p:cNvPr id="4" name="Text Box 3"/>
          <p:cNvSpPr txBox="1"/>
          <p:nvPr/>
        </p:nvSpPr>
        <p:spPr>
          <a:xfrm>
            <a:off x="511175" y="1186180"/>
            <a:ext cx="9332595" cy="5631180"/>
          </a:xfrm>
          <a:prstGeom prst="rect">
            <a:avLst/>
          </a:prstGeom>
          <a:noFill/>
        </p:spPr>
        <p:txBody>
          <a:bodyPr wrap="square" rtlCol="0" anchor="t">
            <a:spAutoFit/>
          </a:bodyPr>
          <a:lstStyle/>
          <a:p>
            <a:pPr marL="285750" indent="-285750">
              <a:buFont typeface="Wingdings" panose="05000000000000000000" charset="0"/>
              <a:buChar char="v"/>
            </a:pPr>
            <a:r>
              <a:rPr lang="en-US" sz="2400" dirty="0"/>
              <a:t>Covid-19 is a common and rapid spreading virus.</a:t>
            </a:r>
          </a:p>
          <a:p>
            <a:pPr marL="285750" indent="-285750">
              <a:buFont typeface="Wingdings" panose="05000000000000000000" charset="0"/>
              <a:buChar char="v"/>
            </a:pPr>
            <a:r>
              <a:rPr lang="en-US" sz="2400" dirty="0"/>
              <a:t>A clinical study of Covid-19 infected patients has shown that these types of patients are mostly infected from a lung infection after coming in contact with the virus.</a:t>
            </a:r>
          </a:p>
          <a:p>
            <a:pPr marL="285750" indent="-285750">
              <a:buFont typeface="Wingdings" panose="05000000000000000000" charset="0"/>
              <a:buChar char="v"/>
            </a:pPr>
            <a:r>
              <a:rPr lang="en-US" sz="2400" dirty="0"/>
              <a:t>Chest X ray (</a:t>
            </a:r>
            <a:r>
              <a:rPr lang="en-US" sz="2400" dirty="0" err="1"/>
              <a:t>i.e.,radiography</a:t>
            </a:r>
            <a:r>
              <a:rPr lang="en-US" sz="2400" dirty="0"/>
              <a:t>)  and chest CT are a more effective imaging technique for diagnosing lung related problems.</a:t>
            </a:r>
          </a:p>
          <a:p>
            <a:pPr marL="285750" indent="-285750">
              <a:buFont typeface="Wingdings" panose="05000000000000000000" charset="0"/>
              <a:buChar char="v"/>
            </a:pPr>
            <a:r>
              <a:rPr lang="en-US" sz="2400" dirty="0"/>
              <a:t>Still, a substantial chest X-ray is a lower cost process(costs around 1000 rupees) in comparison to chest CT(approximately costs around 3000 rupees </a:t>
            </a:r>
            <a:r>
              <a:rPr lang="en-US" sz="2400" dirty="0" err="1"/>
              <a:t>atleast</a:t>
            </a:r>
            <a:r>
              <a:rPr lang="en-US" sz="2400" dirty="0"/>
              <a:t>).</a:t>
            </a:r>
          </a:p>
          <a:p>
            <a:pPr marL="285750" indent="-285750">
              <a:buFont typeface="Wingdings" panose="05000000000000000000" charset="0"/>
              <a:buChar char="v"/>
            </a:pPr>
            <a:r>
              <a:rPr lang="en-US" sz="2400" dirty="0"/>
              <a:t>Deep learning is the most successful technique of machine learning, which provides useful analysis to study a large amount of chest X-ray images that can critically impact on screening of Covid-19</a:t>
            </a:r>
          </a:p>
          <a:p>
            <a:pPr marL="285750" indent="-285750">
              <a:buFont typeface="Wingdings" panose="05000000000000000000" charset="0"/>
              <a:buChar char="v"/>
            </a:pPr>
            <a:r>
              <a:rPr lang="en-US" sz="2400" dirty="0"/>
              <a:t> We want to make it cost </a:t>
            </a:r>
            <a:r>
              <a:rPr lang="en-US" sz="2400" dirty="0" err="1"/>
              <a:t>benifical</a:t>
            </a:r>
            <a:r>
              <a:rPr lang="en-US" sz="2400" dirty="0"/>
              <a:t>.</a:t>
            </a:r>
            <a:br>
              <a:rPr lang="en-US" sz="2400" dirty="0"/>
            </a:b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750"/>
                                        <p:tgtEl>
                                          <p:spTgt spid="58"/>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750"/>
                                        <p:tgtEl>
                                          <p:spTgt spid="27"/>
                                        </p:tgtEl>
                                      </p:cBhvr>
                                    </p:animEffect>
                                    <p:anim calcmode="lin" valueType="num">
                                      <p:cBhvr>
                                        <p:cTn id="12" dur="750" fill="hold"/>
                                        <p:tgtEl>
                                          <p:spTgt spid="27"/>
                                        </p:tgtEl>
                                        <p:attrNameLst>
                                          <p:attrName>ppt_x</p:attrName>
                                        </p:attrNameLst>
                                      </p:cBhvr>
                                      <p:tavLst>
                                        <p:tav tm="0">
                                          <p:val>
                                            <p:strVal val="#ppt_x"/>
                                          </p:val>
                                        </p:tav>
                                        <p:tav tm="100000">
                                          <p:val>
                                            <p:strVal val="#ppt_x"/>
                                          </p:val>
                                        </p:tav>
                                      </p:tavLst>
                                    </p:anim>
                                    <p:anim calcmode="lin" valueType="num">
                                      <p:cBhvr>
                                        <p:cTn id="13" dur="750" fill="hold"/>
                                        <p:tgtEl>
                                          <p:spTgt spid="27"/>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750" fill="hold"/>
                                        <p:tgtEl>
                                          <p:spTgt spid="6"/>
                                        </p:tgtEl>
                                        <p:attrNameLst>
                                          <p:attrName>ppt_w</p:attrName>
                                        </p:attrNameLst>
                                      </p:cBhvr>
                                      <p:tavLst>
                                        <p:tav tm="0">
                                          <p:val>
                                            <p:fltVal val="0"/>
                                          </p:val>
                                        </p:tav>
                                        <p:tav tm="100000">
                                          <p:val>
                                            <p:strVal val="#ppt_w"/>
                                          </p:val>
                                        </p:tav>
                                      </p:tavLst>
                                    </p:anim>
                                    <p:anim calcmode="lin" valueType="num">
                                      <p:cBhvr>
                                        <p:cTn id="18" dur="750" fill="hold"/>
                                        <p:tgtEl>
                                          <p:spTgt spid="6"/>
                                        </p:tgtEl>
                                        <p:attrNameLst>
                                          <p:attrName>ppt_h</p:attrName>
                                        </p:attrNameLst>
                                      </p:cBhvr>
                                      <p:tavLst>
                                        <p:tav tm="0">
                                          <p:val>
                                            <p:fltVal val="0"/>
                                          </p:val>
                                        </p:tav>
                                        <p:tav tm="100000">
                                          <p:val>
                                            <p:strVal val="#ppt_h"/>
                                          </p:val>
                                        </p:tav>
                                      </p:tavLst>
                                    </p:anim>
                                    <p:animEffect transition="in" filter="fade">
                                      <p:cBhvr>
                                        <p:cTn id="19" dur="75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750" fill="hold"/>
                                        <p:tgtEl>
                                          <p:spTgt spid="31"/>
                                        </p:tgtEl>
                                        <p:attrNameLst>
                                          <p:attrName>ppt_w</p:attrName>
                                        </p:attrNameLst>
                                      </p:cBhvr>
                                      <p:tavLst>
                                        <p:tav tm="0">
                                          <p:val>
                                            <p:fltVal val="0"/>
                                          </p:val>
                                        </p:tav>
                                        <p:tav tm="100000">
                                          <p:val>
                                            <p:strVal val="#ppt_w"/>
                                          </p:val>
                                        </p:tav>
                                      </p:tavLst>
                                    </p:anim>
                                    <p:anim calcmode="lin" valueType="num">
                                      <p:cBhvr>
                                        <p:cTn id="23" dur="750" fill="hold"/>
                                        <p:tgtEl>
                                          <p:spTgt spid="31"/>
                                        </p:tgtEl>
                                        <p:attrNameLst>
                                          <p:attrName>ppt_h</p:attrName>
                                        </p:attrNameLst>
                                      </p:cBhvr>
                                      <p:tavLst>
                                        <p:tav tm="0">
                                          <p:val>
                                            <p:fltVal val="0"/>
                                          </p:val>
                                        </p:tav>
                                        <p:tav tm="100000">
                                          <p:val>
                                            <p:strVal val="#ppt_h"/>
                                          </p:val>
                                        </p:tav>
                                      </p:tavLst>
                                    </p:anim>
                                    <p:animEffect transition="in" filter="fade">
                                      <p:cBhvr>
                                        <p:cTn id="24" dur="75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750" fill="hold"/>
                                        <p:tgtEl>
                                          <p:spTgt spid="32"/>
                                        </p:tgtEl>
                                        <p:attrNameLst>
                                          <p:attrName>ppt_w</p:attrName>
                                        </p:attrNameLst>
                                      </p:cBhvr>
                                      <p:tavLst>
                                        <p:tav tm="0">
                                          <p:val>
                                            <p:fltVal val="0"/>
                                          </p:val>
                                        </p:tav>
                                        <p:tav tm="100000">
                                          <p:val>
                                            <p:strVal val="#ppt_w"/>
                                          </p:val>
                                        </p:tav>
                                      </p:tavLst>
                                    </p:anim>
                                    <p:anim calcmode="lin" valueType="num">
                                      <p:cBhvr>
                                        <p:cTn id="28" dur="750" fill="hold"/>
                                        <p:tgtEl>
                                          <p:spTgt spid="32"/>
                                        </p:tgtEl>
                                        <p:attrNameLst>
                                          <p:attrName>ppt_h</p:attrName>
                                        </p:attrNameLst>
                                      </p:cBhvr>
                                      <p:tavLst>
                                        <p:tav tm="0">
                                          <p:val>
                                            <p:fltVal val="0"/>
                                          </p:val>
                                        </p:tav>
                                        <p:tav tm="100000">
                                          <p:val>
                                            <p:strVal val="#ppt_h"/>
                                          </p:val>
                                        </p:tav>
                                      </p:tavLst>
                                    </p:anim>
                                    <p:animEffect transition="in" filter="fade">
                                      <p:cBhvr>
                                        <p:cTn id="29" dur="750"/>
                                        <p:tgtEl>
                                          <p:spTgt spid="32"/>
                                        </p:tgtEl>
                                      </p:cBhvr>
                                    </p:animEffect>
                                  </p:childTnLst>
                                </p:cTn>
                              </p:par>
                              <p:par>
                                <p:cTn id="30" presetID="53" presetClass="entr" presetSubtype="16"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750" fill="hold"/>
                                        <p:tgtEl>
                                          <p:spTgt spid="50"/>
                                        </p:tgtEl>
                                        <p:attrNameLst>
                                          <p:attrName>ppt_w</p:attrName>
                                        </p:attrNameLst>
                                      </p:cBhvr>
                                      <p:tavLst>
                                        <p:tav tm="0">
                                          <p:val>
                                            <p:fltVal val="0"/>
                                          </p:val>
                                        </p:tav>
                                        <p:tav tm="100000">
                                          <p:val>
                                            <p:strVal val="#ppt_w"/>
                                          </p:val>
                                        </p:tav>
                                      </p:tavLst>
                                    </p:anim>
                                    <p:anim calcmode="lin" valueType="num">
                                      <p:cBhvr>
                                        <p:cTn id="33" dur="750" fill="hold"/>
                                        <p:tgtEl>
                                          <p:spTgt spid="50"/>
                                        </p:tgtEl>
                                        <p:attrNameLst>
                                          <p:attrName>ppt_h</p:attrName>
                                        </p:attrNameLst>
                                      </p:cBhvr>
                                      <p:tavLst>
                                        <p:tav tm="0">
                                          <p:val>
                                            <p:fltVal val="0"/>
                                          </p:val>
                                        </p:tav>
                                        <p:tav tm="100000">
                                          <p:val>
                                            <p:strVal val="#ppt_h"/>
                                          </p:val>
                                        </p:tav>
                                      </p:tavLst>
                                    </p:anim>
                                    <p:animEffect transition="in" filter="fade">
                                      <p:cBhvr>
                                        <p:cTn id="34" dur="750"/>
                                        <p:tgtEl>
                                          <p:spTgt spid="5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p:cTn id="37" dur="750" fill="hold"/>
                                        <p:tgtEl>
                                          <p:spTgt spid="54"/>
                                        </p:tgtEl>
                                        <p:attrNameLst>
                                          <p:attrName>ppt_w</p:attrName>
                                        </p:attrNameLst>
                                      </p:cBhvr>
                                      <p:tavLst>
                                        <p:tav tm="0">
                                          <p:val>
                                            <p:fltVal val="0"/>
                                          </p:val>
                                        </p:tav>
                                        <p:tav tm="100000">
                                          <p:val>
                                            <p:strVal val="#ppt_w"/>
                                          </p:val>
                                        </p:tav>
                                      </p:tavLst>
                                    </p:anim>
                                    <p:anim calcmode="lin" valueType="num">
                                      <p:cBhvr>
                                        <p:cTn id="38" dur="750" fill="hold"/>
                                        <p:tgtEl>
                                          <p:spTgt spid="54"/>
                                        </p:tgtEl>
                                        <p:attrNameLst>
                                          <p:attrName>ppt_h</p:attrName>
                                        </p:attrNameLst>
                                      </p:cBhvr>
                                      <p:tavLst>
                                        <p:tav tm="0">
                                          <p:val>
                                            <p:fltVal val="0"/>
                                          </p:val>
                                        </p:tav>
                                        <p:tav tm="100000">
                                          <p:val>
                                            <p:strVal val="#ppt_h"/>
                                          </p:val>
                                        </p:tav>
                                      </p:tavLst>
                                    </p:anim>
                                    <p:animEffect transition="in" filter="fade">
                                      <p:cBhvr>
                                        <p:cTn id="39" dur="750"/>
                                        <p:tgtEl>
                                          <p:spTgt spid="54"/>
                                        </p:tgtEl>
                                      </p:cBhvr>
                                    </p:animEffect>
                                  </p:childTnLst>
                                </p:cTn>
                              </p:par>
                              <p:par>
                                <p:cTn id="40" presetID="53" presetClass="entr" presetSubtype="16"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750" fill="hold"/>
                                        <p:tgtEl>
                                          <p:spTgt spid="55"/>
                                        </p:tgtEl>
                                        <p:attrNameLst>
                                          <p:attrName>ppt_w</p:attrName>
                                        </p:attrNameLst>
                                      </p:cBhvr>
                                      <p:tavLst>
                                        <p:tav tm="0">
                                          <p:val>
                                            <p:fltVal val="0"/>
                                          </p:val>
                                        </p:tav>
                                        <p:tav tm="100000">
                                          <p:val>
                                            <p:strVal val="#ppt_w"/>
                                          </p:val>
                                        </p:tav>
                                      </p:tavLst>
                                    </p:anim>
                                    <p:anim calcmode="lin" valueType="num">
                                      <p:cBhvr>
                                        <p:cTn id="43" dur="750" fill="hold"/>
                                        <p:tgtEl>
                                          <p:spTgt spid="55"/>
                                        </p:tgtEl>
                                        <p:attrNameLst>
                                          <p:attrName>ppt_h</p:attrName>
                                        </p:attrNameLst>
                                      </p:cBhvr>
                                      <p:tavLst>
                                        <p:tav tm="0">
                                          <p:val>
                                            <p:fltVal val="0"/>
                                          </p:val>
                                        </p:tav>
                                        <p:tav tm="100000">
                                          <p:val>
                                            <p:strVal val="#ppt_h"/>
                                          </p:val>
                                        </p:tav>
                                      </p:tavLst>
                                    </p:anim>
                                    <p:animEffect transition="in" filter="fade">
                                      <p:cBhvr>
                                        <p:cTn id="44" dur="750"/>
                                        <p:tgtEl>
                                          <p:spTgt spid="55"/>
                                        </p:tgtEl>
                                      </p:cBhvr>
                                    </p:animEffect>
                                  </p:childTnLst>
                                </p:cTn>
                              </p:par>
                              <p:par>
                                <p:cTn id="45" presetID="53" presetClass="entr" presetSubtype="16"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p:cTn id="47" dur="750" fill="hold"/>
                                        <p:tgtEl>
                                          <p:spTgt spid="56"/>
                                        </p:tgtEl>
                                        <p:attrNameLst>
                                          <p:attrName>ppt_w</p:attrName>
                                        </p:attrNameLst>
                                      </p:cBhvr>
                                      <p:tavLst>
                                        <p:tav tm="0">
                                          <p:val>
                                            <p:fltVal val="0"/>
                                          </p:val>
                                        </p:tav>
                                        <p:tav tm="100000">
                                          <p:val>
                                            <p:strVal val="#ppt_w"/>
                                          </p:val>
                                        </p:tav>
                                      </p:tavLst>
                                    </p:anim>
                                    <p:anim calcmode="lin" valueType="num">
                                      <p:cBhvr>
                                        <p:cTn id="48" dur="750" fill="hold"/>
                                        <p:tgtEl>
                                          <p:spTgt spid="56"/>
                                        </p:tgtEl>
                                        <p:attrNameLst>
                                          <p:attrName>ppt_h</p:attrName>
                                        </p:attrNameLst>
                                      </p:cBhvr>
                                      <p:tavLst>
                                        <p:tav tm="0">
                                          <p:val>
                                            <p:fltVal val="0"/>
                                          </p:val>
                                        </p:tav>
                                        <p:tav tm="100000">
                                          <p:val>
                                            <p:strVal val="#ppt_h"/>
                                          </p:val>
                                        </p:tav>
                                      </p:tavLst>
                                    </p:anim>
                                    <p:animEffect transition="in" filter="fade">
                                      <p:cBhvr>
                                        <p:cTn id="49" dur="7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4" grpId="0" bldLvl="0" animBg="1"/>
      <p:bldP spid="5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486410" y="290171"/>
            <a:ext cx="8225155" cy="739140"/>
          </a:xfrm>
          <a:prstGeom prst="roundRect">
            <a:avLst>
              <a:gd name="adj" fmla="val 50000"/>
            </a:avLst>
          </a:prstGeom>
          <a:solidFill>
            <a:schemeClr val="tx1"/>
          </a:solidFill>
          <a:ln>
            <a:solidFill>
              <a:srgbClr val="006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panose="020B0503020204020204" pitchFamily="34" charset="-122"/>
                <a:ea typeface="Microsoft YaHei" panose="020B0503020204020204" pitchFamily="34" charset="-122"/>
                <a:cs typeface="Times New Roman" panose="02020603050405020304" pitchFamily="18" charset="0"/>
                <a:sym typeface="+mn-ea"/>
              </a:rPr>
              <a:t>PROBLEM STATEMENT</a:t>
            </a:r>
            <a:endParaRPr lang="zh-CN" altLang="en-US" sz="2800" b="1" dirty="0">
              <a:latin typeface="Microsoft YaHei" panose="020B0503020204020204" pitchFamily="34" charset="-122"/>
              <a:ea typeface="Microsoft YaHei" panose="020B0503020204020204" pitchFamily="34" charset="-122"/>
            </a:endParaRPr>
          </a:p>
        </p:txBody>
      </p:sp>
      <p:sp>
        <p:nvSpPr>
          <p:cNvPr id="8" name="îṡ1iḋé"/>
          <p:cNvSpPr/>
          <p:nvPr/>
        </p:nvSpPr>
        <p:spPr bwMode="auto">
          <a:xfrm>
            <a:off x="0" y="4036596"/>
            <a:ext cx="12191999" cy="2867041"/>
          </a:xfrm>
          <a:custGeom>
            <a:avLst/>
            <a:gdLst>
              <a:gd name="T0" fmla="*/ 0 w 4103"/>
              <a:gd name="T1" fmla="*/ 95 h 653"/>
              <a:gd name="T2" fmla="*/ 831 w 4103"/>
              <a:gd name="T3" fmla="*/ 321 h 653"/>
              <a:gd name="T4" fmla="*/ 1537 w 4103"/>
              <a:gd name="T5" fmla="*/ 208 h 653"/>
              <a:gd name="T6" fmla="*/ 2815 w 4103"/>
              <a:gd name="T7" fmla="*/ 431 h 653"/>
              <a:gd name="T8" fmla="*/ 3446 w 4103"/>
              <a:gd name="T9" fmla="*/ 170 h 653"/>
              <a:gd name="T10" fmla="*/ 4103 w 4103"/>
              <a:gd name="T11" fmla="*/ 91 h 653"/>
              <a:gd name="T12" fmla="*/ 4103 w 4103"/>
              <a:gd name="T13" fmla="*/ 653 h 653"/>
              <a:gd name="T14" fmla="*/ 0 w 4103"/>
              <a:gd name="T15" fmla="*/ 653 h 653"/>
              <a:gd name="T16" fmla="*/ 0 w 4103"/>
              <a:gd name="T17" fmla="*/ 9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3" h="653">
                <a:moveTo>
                  <a:pt x="0" y="95"/>
                </a:moveTo>
                <a:cubicBezTo>
                  <a:pt x="286" y="60"/>
                  <a:pt x="544" y="293"/>
                  <a:pt x="831" y="321"/>
                </a:cubicBezTo>
                <a:cubicBezTo>
                  <a:pt x="1069" y="344"/>
                  <a:pt x="1299" y="224"/>
                  <a:pt x="1537" y="208"/>
                </a:cubicBezTo>
                <a:cubicBezTo>
                  <a:pt x="1971" y="179"/>
                  <a:pt x="2384" y="491"/>
                  <a:pt x="2815" y="431"/>
                </a:cubicBezTo>
                <a:cubicBezTo>
                  <a:pt x="3040" y="399"/>
                  <a:pt x="3240" y="269"/>
                  <a:pt x="3446" y="170"/>
                </a:cubicBezTo>
                <a:cubicBezTo>
                  <a:pt x="3653" y="70"/>
                  <a:pt x="3893" y="0"/>
                  <a:pt x="4103" y="91"/>
                </a:cubicBezTo>
                <a:cubicBezTo>
                  <a:pt x="4103" y="653"/>
                  <a:pt x="4103" y="653"/>
                  <a:pt x="4103" y="653"/>
                </a:cubicBezTo>
                <a:cubicBezTo>
                  <a:pt x="0" y="653"/>
                  <a:pt x="0" y="653"/>
                  <a:pt x="0" y="653"/>
                </a:cubicBezTo>
                <a:lnTo>
                  <a:pt x="0" y="95"/>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pic>
        <p:nvPicPr>
          <p:cNvPr id="24" name="图片 23" descr="图片包含 机械, 动物, 看着, 黑暗&#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565" y="2301875"/>
            <a:ext cx="3820795" cy="2149475"/>
          </a:xfrm>
          <a:prstGeom prst="rect">
            <a:avLst/>
          </a:prstGeom>
        </p:spPr>
      </p:pic>
      <p:pic>
        <p:nvPicPr>
          <p:cNvPr id="25" name="图片 24" descr="图片包含 游戏机, 雨&#10;&#10;描述已自动生成"/>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rot="4130547">
            <a:off x="9622340" y="3559389"/>
            <a:ext cx="1782262" cy="4053571"/>
          </a:xfrm>
          <a:prstGeom prst="rect">
            <a:avLst/>
          </a:prstGeom>
        </p:spPr>
      </p:pic>
      <p:pic>
        <p:nvPicPr>
          <p:cNvPr id="26" name="图片 25" descr="图片包含 游戏机, 雨&#10;&#10;描述已自动生成"/>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10005136" y="4604194"/>
            <a:ext cx="2186635" cy="2253330"/>
          </a:xfrm>
          <a:prstGeom prst="rect">
            <a:avLst/>
          </a:prstGeom>
        </p:spPr>
      </p:pic>
      <p:pic>
        <p:nvPicPr>
          <p:cNvPr id="27" name="图片 26" descr="图片包含 游戏机, 雨&#10;&#10;描述已自动生成"/>
          <p:cNvPicPr>
            <a:picLocks noChangeAspect="1"/>
          </p:cNvPicPr>
          <p:nvPr/>
        </p:nvPicPr>
        <p:blipFill rotWithShape="1">
          <a:blip r:embed="rId5">
            <a:extLst>
              <a:ext uri="{28A0092B-C50C-407E-A947-70E740481C1C}">
                <a14:useLocalDpi xmlns:a14="http://schemas.microsoft.com/office/drawing/2010/main" val="0"/>
              </a:ext>
            </a:extLst>
          </a:blip>
          <a:srcRect/>
          <a:stretch>
            <a:fillRect/>
          </a:stretch>
        </p:blipFill>
        <p:spPr>
          <a:xfrm>
            <a:off x="9419780" y="4651934"/>
            <a:ext cx="2186635" cy="1609718"/>
          </a:xfrm>
          <a:prstGeom prst="rect">
            <a:avLst/>
          </a:prstGeom>
        </p:spPr>
      </p:pic>
      <p:sp>
        <p:nvSpPr>
          <p:cNvPr id="2" name="Content Placeholder 1"/>
          <p:cNvSpPr>
            <a:spLocks noGrp="1"/>
          </p:cNvSpPr>
          <p:nvPr/>
        </p:nvSpPr>
        <p:spPr>
          <a:xfrm>
            <a:off x="761365" y="1274445"/>
            <a:ext cx="4707255" cy="19869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Currently, the whole world is affected by Covid-19.</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Meanwhile, detection of the virus consumes more time and cost.</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Analysis of the Covid-19 and the normal patients are not accurate.</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To detect the virus in shorter time and low cost and deeper analysis, we are proposing the Deep learning based detection and analysis of Covid-19 on chest X-ray images</a:t>
            </a:r>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par>
                          <p:cTn id="20" fill="hold">
                            <p:stCondLst>
                              <p:cond delay="2500"/>
                            </p:stCondLst>
                            <p:childTnLst>
                              <p:par>
                                <p:cTn id="21" presetID="53" presetClass="entr" presetSubtype="16"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childTnLst>
                                </p:cTn>
                              </p:par>
                            </p:childTnLst>
                          </p:cTn>
                        </p:par>
                        <p:par>
                          <p:cTn id="26" fill="hold">
                            <p:stCondLst>
                              <p:cond delay="30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435170" y="746142"/>
            <a:ext cx="10088880" cy="739140"/>
          </a:xfrm>
          <a:prstGeom prst="roundRect">
            <a:avLst>
              <a:gd name="adj" fmla="val 50000"/>
            </a:avLst>
          </a:prstGeom>
          <a:solidFill>
            <a:schemeClr val="tx1"/>
          </a:solidFill>
          <a:ln>
            <a:solidFill>
              <a:srgbClr val="006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charset="-122"/>
              <a:ea typeface="Microsoft YaHei" panose="020B0503020204020204" charset="-122"/>
            </a:endParaRPr>
          </a:p>
        </p:txBody>
      </p:sp>
      <p:sp>
        <p:nvSpPr>
          <p:cNvPr id="4" name="矩形 3"/>
          <p:cNvSpPr/>
          <p:nvPr/>
        </p:nvSpPr>
        <p:spPr>
          <a:xfrm>
            <a:off x="1481811" y="906613"/>
            <a:ext cx="3577646" cy="523220"/>
          </a:xfrm>
          <a:prstGeom prst="rect">
            <a:avLst/>
          </a:prstGeom>
        </p:spPr>
        <p:txBody>
          <a:bodyPr wrap="none">
            <a:spAutoFit/>
          </a:bodyPr>
          <a:lstStyle/>
          <a:p>
            <a:r>
              <a:rPr lang="en-IN" altLang="zh-CN" sz="2800" b="1" dirty="0">
                <a:solidFill>
                  <a:schemeClr val="bg1"/>
                </a:solidFill>
                <a:latin typeface="Microsoft YaHei" panose="020B0503020204020204" charset="-122"/>
                <a:ea typeface="Microsoft YaHei" panose="020B0503020204020204" charset="-122"/>
              </a:rPr>
              <a:t>EXISTING</a:t>
            </a:r>
            <a:r>
              <a:rPr lang="en-IN" altLang="zh-CN" sz="2800" b="1" dirty="0">
                <a:solidFill>
                  <a:srgbClr val="0060E2"/>
                </a:solidFill>
                <a:latin typeface="Microsoft YaHei" panose="020B0503020204020204" charset="-122"/>
                <a:ea typeface="Microsoft YaHei" panose="020B0503020204020204" charset="-122"/>
              </a:rPr>
              <a:t> </a:t>
            </a:r>
            <a:r>
              <a:rPr lang="en-IN" altLang="zh-CN" sz="2800" b="1" dirty="0">
                <a:solidFill>
                  <a:schemeClr val="bg1"/>
                </a:solidFill>
                <a:latin typeface="Microsoft YaHei" panose="020B0503020204020204" charset="-122"/>
                <a:ea typeface="Microsoft YaHei" panose="020B0503020204020204" charset="-122"/>
              </a:rPr>
              <a:t>SYSTEM</a:t>
            </a:r>
            <a:endParaRPr lang="en-IN" altLang="zh-CN" sz="2800" b="1" dirty="0">
              <a:solidFill>
                <a:srgbClr val="0060E2"/>
              </a:solidFill>
              <a:latin typeface="Microsoft YaHei" panose="020B0503020204020204" charset="-122"/>
              <a:ea typeface="Microsoft YaHei" panose="020B0503020204020204" charset="-122"/>
            </a:endParaRPr>
          </a:p>
        </p:txBody>
      </p:sp>
      <p:sp>
        <p:nvSpPr>
          <p:cNvPr id="7" name="îṡ1iḋé"/>
          <p:cNvSpPr/>
          <p:nvPr/>
        </p:nvSpPr>
        <p:spPr bwMode="auto">
          <a:xfrm>
            <a:off x="0" y="3990959"/>
            <a:ext cx="12191999" cy="2867041"/>
          </a:xfrm>
          <a:custGeom>
            <a:avLst/>
            <a:gdLst>
              <a:gd name="T0" fmla="*/ 0 w 4103"/>
              <a:gd name="T1" fmla="*/ 95 h 653"/>
              <a:gd name="T2" fmla="*/ 831 w 4103"/>
              <a:gd name="T3" fmla="*/ 321 h 653"/>
              <a:gd name="T4" fmla="*/ 1537 w 4103"/>
              <a:gd name="T5" fmla="*/ 208 h 653"/>
              <a:gd name="T6" fmla="*/ 2815 w 4103"/>
              <a:gd name="T7" fmla="*/ 431 h 653"/>
              <a:gd name="T8" fmla="*/ 3446 w 4103"/>
              <a:gd name="T9" fmla="*/ 170 h 653"/>
              <a:gd name="T10" fmla="*/ 4103 w 4103"/>
              <a:gd name="T11" fmla="*/ 91 h 653"/>
              <a:gd name="T12" fmla="*/ 4103 w 4103"/>
              <a:gd name="T13" fmla="*/ 653 h 653"/>
              <a:gd name="T14" fmla="*/ 0 w 4103"/>
              <a:gd name="T15" fmla="*/ 653 h 653"/>
              <a:gd name="T16" fmla="*/ 0 w 4103"/>
              <a:gd name="T17" fmla="*/ 9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3" h="653">
                <a:moveTo>
                  <a:pt x="0" y="95"/>
                </a:moveTo>
                <a:cubicBezTo>
                  <a:pt x="286" y="60"/>
                  <a:pt x="544" y="293"/>
                  <a:pt x="831" y="321"/>
                </a:cubicBezTo>
                <a:cubicBezTo>
                  <a:pt x="1069" y="344"/>
                  <a:pt x="1299" y="224"/>
                  <a:pt x="1537" y="208"/>
                </a:cubicBezTo>
                <a:cubicBezTo>
                  <a:pt x="1971" y="179"/>
                  <a:pt x="2384" y="491"/>
                  <a:pt x="2815" y="431"/>
                </a:cubicBezTo>
                <a:cubicBezTo>
                  <a:pt x="3040" y="399"/>
                  <a:pt x="3240" y="269"/>
                  <a:pt x="3446" y="170"/>
                </a:cubicBezTo>
                <a:cubicBezTo>
                  <a:pt x="3653" y="70"/>
                  <a:pt x="3893" y="0"/>
                  <a:pt x="4103" y="91"/>
                </a:cubicBezTo>
                <a:cubicBezTo>
                  <a:pt x="4103" y="653"/>
                  <a:pt x="4103" y="653"/>
                  <a:pt x="4103" y="653"/>
                </a:cubicBezTo>
                <a:cubicBezTo>
                  <a:pt x="0" y="653"/>
                  <a:pt x="0" y="653"/>
                  <a:pt x="0" y="653"/>
                </a:cubicBezTo>
                <a:lnTo>
                  <a:pt x="0" y="95"/>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8" name="矩形 7"/>
          <p:cNvSpPr/>
          <p:nvPr/>
        </p:nvSpPr>
        <p:spPr>
          <a:xfrm>
            <a:off x="498037" y="1719622"/>
            <a:ext cx="11284388" cy="368300"/>
          </a:xfrm>
          <a:prstGeom prst="rect">
            <a:avLst/>
          </a:prstGeom>
        </p:spPr>
        <p:txBody>
          <a:bodyPr wrap="square">
            <a:spAutoFit/>
          </a:bodyPr>
          <a:lstStyle/>
          <a:p>
            <a:pPr>
              <a:buFont typeface="Wingdings" panose="05000000000000000000" pitchFamily="2" charset="2"/>
              <a:buChar char="Ø"/>
            </a:pPr>
            <a:r>
              <a:rPr lang="en-IN" dirty="0">
                <a:solidFill>
                  <a:schemeClr val="bg1"/>
                </a:solidFill>
                <a:latin typeface="Microsoft YaHei" panose="020B0503020204020204" charset="-122"/>
                <a:ea typeface="Microsoft YaHei" panose="020B0503020204020204" charset="-122"/>
              </a:rPr>
              <a:t>z</a:t>
            </a:r>
          </a:p>
        </p:txBody>
      </p:sp>
      <p:pic>
        <p:nvPicPr>
          <p:cNvPr id="10" name="图片 9" descr="图片包含 游戏机, 雨&#10;&#10;描述已自动生成"/>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7030318" y="1719284"/>
            <a:ext cx="4064132" cy="4053571"/>
          </a:xfrm>
          <a:prstGeom prst="rect">
            <a:avLst/>
          </a:prstGeom>
        </p:spPr>
      </p:pic>
      <p:pic>
        <p:nvPicPr>
          <p:cNvPr id="11" name="图片 10" descr="图片包含 游戏机, 食物&#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105" y="5238052"/>
            <a:ext cx="1345533" cy="1138375"/>
          </a:xfrm>
          <a:prstGeom prst="rect">
            <a:avLst/>
          </a:prstGeom>
        </p:spPr>
      </p:pic>
      <p:sp>
        <p:nvSpPr>
          <p:cNvPr id="2" name="Content Placeholder 1"/>
          <p:cNvSpPr>
            <a:spLocks noGrp="1"/>
          </p:cNvSpPr>
          <p:nvPr/>
        </p:nvSpPr>
        <p:spPr>
          <a:xfrm>
            <a:off x="457200" y="1600200"/>
            <a:ext cx="8808085" cy="57378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Present In the Existing system there are some methods to                                                        detect covid19.</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Nucleic acid based method</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Next generation sequencing</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RT-PCR</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Loop-mediated isothermal amplification</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But these above methods are high cost and there is scarcity of equipment kit and also it takes lot of time.</a:t>
            </a:r>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1000"/>
                            </p:stCondLst>
                            <p:childTnLst>
                              <p:par>
                                <p:cTn id="9" presetID="22" presetClass="entr" presetSubtype="8"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225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4250"/>
                            </p:stCondLst>
                            <p:childTnLst>
                              <p:par>
                                <p:cTn id="25" presetID="53" presetClass="entr" presetSubtype="16"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750" fill="hold"/>
                                        <p:tgtEl>
                                          <p:spTgt spid="10"/>
                                        </p:tgtEl>
                                        <p:attrNameLst>
                                          <p:attrName>ppt_w</p:attrName>
                                        </p:attrNameLst>
                                      </p:cBhvr>
                                      <p:tavLst>
                                        <p:tav tm="0">
                                          <p:val>
                                            <p:fltVal val="0"/>
                                          </p:val>
                                        </p:tav>
                                        <p:tav tm="100000">
                                          <p:val>
                                            <p:strVal val="#ppt_w"/>
                                          </p:val>
                                        </p:tav>
                                      </p:tavLst>
                                    </p:anim>
                                    <p:anim calcmode="lin" valueType="num">
                                      <p:cBhvr>
                                        <p:cTn id="28" dur="750" fill="hold"/>
                                        <p:tgtEl>
                                          <p:spTgt spid="10"/>
                                        </p:tgtEl>
                                        <p:attrNameLst>
                                          <p:attrName>ppt_h</p:attrName>
                                        </p:attrNameLst>
                                      </p:cBhvr>
                                      <p:tavLst>
                                        <p:tav tm="0">
                                          <p:val>
                                            <p:fltVal val="0"/>
                                          </p:val>
                                        </p:tav>
                                        <p:tav tm="100000">
                                          <p:val>
                                            <p:strVal val="#ppt_h"/>
                                          </p:val>
                                        </p:tav>
                                      </p:tavLst>
                                    </p:anim>
                                    <p:animEffect transition="in" filter="fade">
                                      <p:cBhvr>
                                        <p:cTn id="29" dur="750"/>
                                        <p:tgtEl>
                                          <p:spTgt spid="10"/>
                                        </p:tgtEl>
                                      </p:cBhvr>
                                    </p:animEffect>
                                  </p:childTnLst>
                                </p:cTn>
                              </p:par>
                            </p:childTnLst>
                          </p:cTn>
                        </p:par>
                        <p:par>
                          <p:cTn id="30" fill="hold">
                            <p:stCondLst>
                              <p:cond delay="5250"/>
                            </p:stCondLst>
                            <p:childTnLst>
                              <p:par>
                                <p:cTn id="31" presetID="53" presetClass="entr" presetSubtype="16"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750" fill="hold"/>
                                        <p:tgtEl>
                                          <p:spTgt spid="11"/>
                                        </p:tgtEl>
                                        <p:attrNameLst>
                                          <p:attrName>ppt_w</p:attrName>
                                        </p:attrNameLst>
                                      </p:cBhvr>
                                      <p:tavLst>
                                        <p:tav tm="0">
                                          <p:val>
                                            <p:fltVal val="0"/>
                                          </p:val>
                                        </p:tav>
                                        <p:tav tm="100000">
                                          <p:val>
                                            <p:strVal val="#ppt_w"/>
                                          </p:val>
                                        </p:tav>
                                      </p:tavLst>
                                    </p:anim>
                                    <p:anim calcmode="lin" valueType="num">
                                      <p:cBhvr>
                                        <p:cTn id="34" dur="750" fill="hold"/>
                                        <p:tgtEl>
                                          <p:spTgt spid="11"/>
                                        </p:tgtEl>
                                        <p:attrNameLst>
                                          <p:attrName>ppt_h</p:attrName>
                                        </p:attrNameLst>
                                      </p:cBhvr>
                                      <p:tavLst>
                                        <p:tav tm="0">
                                          <p:val>
                                            <p:fltVal val="0"/>
                                          </p:val>
                                        </p:tav>
                                        <p:tav tm="100000">
                                          <p:val>
                                            <p:strVal val="#ppt_h"/>
                                          </p:val>
                                        </p:tav>
                                      </p:tavLst>
                                    </p:anim>
                                    <p:animEffect transition="in" filter="fade">
                                      <p:cBhvr>
                                        <p:cTn id="35"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8037" y="1651273"/>
            <a:ext cx="11152778" cy="2168525"/>
          </a:xfrm>
          <a:prstGeom prst="rect">
            <a:avLst/>
          </a:prstGeom>
        </p:spPr>
        <p:txBody>
          <a:bodyPr wrap="square">
            <a:spAutoFit/>
          </a:bodyPr>
          <a:lstStyle/>
          <a:p>
            <a:pPr algn="just">
              <a:lnSpc>
                <a:spcPct val="150000"/>
              </a:lnSpc>
            </a:pPr>
            <a:r>
              <a:rPr lang="zh-CN" altLang="en-US" dirty="0">
                <a:solidFill>
                  <a:schemeClr val="bg1"/>
                </a:solidFill>
                <a:latin typeface="Microsoft YaHei" panose="020B0503020204020204" charset="-122"/>
                <a:ea typeface="Microsoft YaHei" panose="020B0503020204020204" charset="-122"/>
              </a:rPr>
              <a:t>When you seek medical treatment, you should truthfully describe the illness and medical treatment process, especially the doctor's recent Wuhan travel and residence history, contact history of pneumonia patients or suspected patients, animal contact history, etc. Special attention should be paid to wearing surgical masks during </a:t>
            </a:r>
            <a:r>
              <a:rPr lang="zh-CN" altLang="en-US" b="1" dirty="0">
                <a:solidFill>
                  <a:schemeClr val="bg1"/>
                </a:solidFill>
                <a:latin typeface="Microsoft YaHei" panose="020B0503020204020204" charset="-122"/>
                <a:ea typeface="Microsoft YaHei" panose="020B0503020204020204" charset="-122"/>
              </a:rPr>
              <a:t>the </a:t>
            </a:r>
            <a:r>
              <a:rPr lang="zh-CN" altLang="en-US" dirty="0">
                <a:solidFill>
                  <a:schemeClr val="bg1"/>
                </a:solidFill>
                <a:latin typeface="Microsoft YaHei" panose="020B0503020204020204" charset="-122"/>
                <a:ea typeface="Microsoft YaHei" panose="020B0503020204020204" charset="-122"/>
              </a:rPr>
              <a:t>diagnosis and treatment to protect themselves and others.</a:t>
            </a:r>
          </a:p>
        </p:txBody>
      </p:sp>
      <p:sp>
        <p:nvSpPr>
          <p:cNvPr id="8" name="îṡ1iḋé"/>
          <p:cNvSpPr/>
          <p:nvPr/>
        </p:nvSpPr>
        <p:spPr bwMode="auto">
          <a:xfrm>
            <a:off x="0" y="3990959"/>
            <a:ext cx="12191999" cy="2867041"/>
          </a:xfrm>
          <a:custGeom>
            <a:avLst/>
            <a:gdLst>
              <a:gd name="T0" fmla="*/ 0 w 4103"/>
              <a:gd name="T1" fmla="*/ 95 h 653"/>
              <a:gd name="T2" fmla="*/ 831 w 4103"/>
              <a:gd name="T3" fmla="*/ 321 h 653"/>
              <a:gd name="T4" fmla="*/ 1537 w 4103"/>
              <a:gd name="T5" fmla="*/ 208 h 653"/>
              <a:gd name="T6" fmla="*/ 2815 w 4103"/>
              <a:gd name="T7" fmla="*/ 431 h 653"/>
              <a:gd name="T8" fmla="*/ 3446 w 4103"/>
              <a:gd name="T9" fmla="*/ 170 h 653"/>
              <a:gd name="T10" fmla="*/ 4103 w 4103"/>
              <a:gd name="T11" fmla="*/ 91 h 653"/>
              <a:gd name="T12" fmla="*/ 4103 w 4103"/>
              <a:gd name="T13" fmla="*/ 653 h 653"/>
              <a:gd name="T14" fmla="*/ 0 w 4103"/>
              <a:gd name="T15" fmla="*/ 653 h 653"/>
              <a:gd name="T16" fmla="*/ 0 w 4103"/>
              <a:gd name="T17" fmla="*/ 9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3" h="653">
                <a:moveTo>
                  <a:pt x="0" y="95"/>
                </a:moveTo>
                <a:cubicBezTo>
                  <a:pt x="286" y="60"/>
                  <a:pt x="544" y="293"/>
                  <a:pt x="831" y="321"/>
                </a:cubicBezTo>
                <a:cubicBezTo>
                  <a:pt x="1069" y="344"/>
                  <a:pt x="1299" y="224"/>
                  <a:pt x="1537" y="208"/>
                </a:cubicBezTo>
                <a:cubicBezTo>
                  <a:pt x="1971" y="179"/>
                  <a:pt x="2384" y="491"/>
                  <a:pt x="2815" y="431"/>
                </a:cubicBezTo>
                <a:cubicBezTo>
                  <a:pt x="3040" y="399"/>
                  <a:pt x="3240" y="269"/>
                  <a:pt x="3446" y="170"/>
                </a:cubicBezTo>
                <a:cubicBezTo>
                  <a:pt x="3653" y="70"/>
                  <a:pt x="3893" y="0"/>
                  <a:pt x="4103" y="91"/>
                </a:cubicBezTo>
                <a:cubicBezTo>
                  <a:pt x="4103" y="653"/>
                  <a:pt x="4103" y="653"/>
                  <a:pt x="4103" y="653"/>
                </a:cubicBezTo>
                <a:cubicBezTo>
                  <a:pt x="0" y="653"/>
                  <a:pt x="0" y="653"/>
                  <a:pt x="0" y="653"/>
                </a:cubicBezTo>
                <a:lnTo>
                  <a:pt x="0" y="95"/>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grpSp>
        <p:nvGrpSpPr>
          <p:cNvPr id="9" name="组合 8"/>
          <p:cNvGrpSpPr/>
          <p:nvPr/>
        </p:nvGrpSpPr>
        <p:grpSpPr>
          <a:xfrm>
            <a:off x="7456805" y="1424305"/>
            <a:ext cx="4006215" cy="2827020"/>
            <a:chOff x="6471972" y="2017272"/>
            <a:chExt cx="5045303" cy="2622609"/>
          </a:xfrm>
        </p:grpSpPr>
        <p:grpSp>
          <p:nvGrpSpPr>
            <p:cNvPr id="10" name="ïşľiďê"/>
            <p:cNvGrpSpPr/>
            <p:nvPr/>
          </p:nvGrpSpPr>
          <p:grpSpPr>
            <a:xfrm>
              <a:off x="9107763" y="2017272"/>
              <a:ext cx="1723886" cy="2616359"/>
              <a:chOff x="9107763" y="2262541"/>
              <a:chExt cx="1723886" cy="2616359"/>
            </a:xfrm>
            <a:solidFill>
              <a:schemeClr val="accent1"/>
            </a:solidFill>
          </p:grpSpPr>
          <p:sp>
            <p:nvSpPr>
              <p:cNvPr id="44" name="íṥľïḍê"/>
              <p:cNvSpPr/>
              <p:nvPr/>
            </p:nvSpPr>
            <p:spPr>
              <a:xfrm>
                <a:off x="9109555" y="2266291"/>
                <a:ext cx="1717521" cy="2608859"/>
              </a:xfrm>
              <a:custGeom>
                <a:avLst/>
                <a:gdLst>
                  <a:gd name="connsiteX0" fmla="*/ 52996 w 1717521"/>
                  <a:gd name="connsiteY0" fmla="*/ 0 h 2608859"/>
                  <a:gd name="connsiteX1" fmla="*/ 1448054 w 1717521"/>
                  <a:gd name="connsiteY1" fmla="*/ 542523 h 2608859"/>
                  <a:gd name="connsiteX2" fmla="*/ 1355550 w 1717521"/>
                  <a:gd name="connsiteY2" fmla="*/ 2121339 h 2608859"/>
                  <a:gd name="connsiteX3" fmla="*/ 139249 w 1717521"/>
                  <a:gd name="connsiteY3" fmla="*/ 2608859 h 2608859"/>
                  <a:gd name="connsiteX4" fmla="*/ 52996 w 1717521"/>
                  <a:gd name="connsiteY4" fmla="*/ 0 h 2608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521" h="2608859">
                    <a:moveTo>
                      <a:pt x="52996" y="0"/>
                    </a:moveTo>
                    <a:cubicBezTo>
                      <a:pt x="52996" y="0"/>
                      <a:pt x="1143041" y="175007"/>
                      <a:pt x="1448054" y="542523"/>
                    </a:cubicBezTo>
                    <a:cubicBezTo>
                      <a:pt x="1753067" y="908788"/>
                      <a:pt x="1891823" y="1635069"/>
                      <a:pt x="1355550" y="2121339"/>
                    </a:cubicBezTo>
                    <a:cubicBezTo>
                      <a:pt x="818028" y="2607609"/>
                      <a:pt x="139249" y="2608859"/>
                      <a:pt x="139249" y="2608859"/>
                    </a:cubicBezTo>
                    <a:cubicBezTo>
                      <a:pt x="139249" y="2608859"/>
                      <a:pt x="-104511" y="910038"/>
                      <a:pt x="52996" y="0"/>
                    </a:cubicBezTo>
                    <a:close/>
                  </a:path>
                </a:pathLst>
              </a:custGeom>
              <a:solidFill>
                <a:srgbClr val="FFFFFF"/>
              </a:solidFill>
              <a:ln w="12492" cap="flat">
                <a:noFill/>
                <a:prstDash val="solid"/>
                <a:miter/>
              </a:ln>
            </p:spPr>
            <p:txBody>
              <a:bodyPr rtlCol="0" anchor="ctr"/>
              <a:lstStyle/>
              <a:p>
                <a:endParaRPr lang="zh-CN" altLang="en-US"/>
              </a:p>
            </p:txBody>
          </p:sp>
          <p:sp>
            <p:nvSpPr>
              <p:cNvPr id="45" name="ïṥľïďê"/>
              <p:cNvSpPr/>
              <p:nvPr/>
            </p:nvSpPr>
            <p:spPr>
              <a:xfrm>
                <a:off x="9107763" y="2262541"/>
                <a:ext cx="1723886" cy="2616359"/>
              </a:xfrm>
              <a:custGeom>
                <a:avLst/>
                <a:gdLst>
                  <a:gd name="connsiteX0" fmla="*/ 138541 w 1723886"/>
                  <a:gd name="connsiteY0" fmla="*/ 2616360 h 2616359"/>
                  <a:gd name="connsiteX1" fmla="*/ 138541 w 1723886"/>
                  <a:gd name="connsiteY1" fmla="*/ 2613860 h 2616359"/>
                  <a:gd name="connsiteX2" fmla="*/ 52288 w 1723886"/>
                  <a:gd name="connsiteY2" fmla="*/ 3750 h 2616359"/>
                  <a:gd name="connsiteX3" fmla="*/ 52288 w 1723886"/>
                  <a:gd name="connsiteY3" fmla="*/ 0 h 2616359"/>
                  <a:gd name="connsiteX4" fmla="*/ 56038 w 1723886"/>
                  <a:gd name="connsiteY4" fmla="*/ 0 h 2616359"/>
                  <a:gd name="connsiteX5" fmla="*/ 639812 w 1723886"/>
                  <a:gd name="connsiteY5" fmla="*/ 133756 h 2616359"/>
                  <a:gd name="connsiteX6" fmla="*/ 1453596 w 1723886"/>
                  <a:gd name="connsiteY6" fmla="*/ 543773 h 2616359"/>
                  <a:gd name="connsiteX7" fmla="*/ 1723608 w 1723886"/>
                  <a:gd name="connsiteY7" fmla="*/ 1290054 h 2616359"/>
                  <a:gd name="connsiteX8" fmla="*/ 1359842 w 1723886"/>
                  <a:gd name="connsiteY8" fmla="*/ 2126339 h 2616359"/>
                  <a:gd name="connsiteX9" fmla="*/ 548558 w 1723886"/>
                  <a:gd name="connsiteY9" fmla="*/ 2553857 h 2616359"/>
                  <a:gd name="connsiteX10" fmla="*/ 141041 w 1723886"/>
                  <a:gd name="connsiteY10" fmla="*/ 2615110 h 2616359"/>
                  <a:gd name="connsiteX11" fmla="*/ 138541 w 1723886"/>
                  <a:gd name="connsiteY11" fmla="*/ 2616360 h 2616359"/>
                  <a:gd name="connsiteX12" fmla="*/ 58538 w 1723886"/>
                  <a:gd name="connsiteY12" fmla="*/ 7500 h 2616359"/>
                  <a:gd name="connsiteX13" fmla="*/ 144791 w 1723886"/>
                  <a:gd name="connsiteY13" fmla="*/ 2608859 h 2616359"/>
                  <a:gd name="connsiteX14" fmla="*/ 548558 w 1723886"/>
                  <a:gd name="connsiteY14" fmla="*/ 2547607 h 2616359"/>
                  <a:gd name="connsiteX15" fmla="*/ 1356092 w 1723886"/>
                  <a:gd name="connsiteY15" fmla="*/ 2122589 h 2616359"/>
                  <a:gd name="connsiteX16" fmla="*/ 1448596 w 1723886"/>
                  <a:gd name="connsiteY16" fmla="*/ 548773 h 2616359"/>
                  <a:gd name="connsiteX17" fmla="*/ 58538 w 1723886"/>
                  <a:gd name="connsiteY17" fmla="*/ 7500 h 261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3886" h="2616359">
                    <a:moveTo>
                      <a:pt x="138541" y="2616360"/>
                    </a:moveTo>
                    <a:lnTo>
                      <a:pt x="138541" y="2613860"/>
                    </a:lnTo>
                    <a:cubicBezTo>
                      <a:pt x="136041" y="2596359"/>
                      <a:pt x="-102719" y="903788"/>
                      <a:pt x="52288" y="3750"/>
                    </a:cubicBezTo>
                    <a:lnTo>
                      <a:pt x="52288" y="0"/>
                    </a:lnTo>
                    <a:lnTo>
                      <a:pt x="56038" y="0"/>
                    </a:lnTo>
                    <a:cubicBezTo>
                      <a:pt x="58538" y="0"/>
                      <a:pt x="332299" y="45002"/>
                      <a:pt x="639812" y="133756"/>
                    </a:cubicBezTo>
                    <a:cubicBezTo>
                      <a:pt x="923574" y="216259"/>
                      <a:pt x="1294840" y="353765"/>
                      <a:pt x="1453596" y="543773"/>
                    </a:cubicBezTo>
                    <a:cubicBezTo>
                      <a:pt x="1617353" y="740031"/>
                      <a:pt x="1718608" y="1020043"/>
                      <a:pt x="1723608" y="1290054"/>
                    </a:cubicBezTo>
                    <a:cubicBezTo>
                      <a:pt x="1728608" y="1517564"/>
                      <a:pt x="1668605" y="1847578"/>
                      <a:pt x="1359842" y="2126339"/>
                    </a:cubicBezTo>
                    <a:cubicBezTo>
                      <a:pt x="1082331" y="2377600"/>
                      <a:pt x="764817" y="2497605"/>
                      <a:pt x="548558" y="2553857"/>
                    </a:cubicBezTo>
                    <a:cubicBezTo>
                      <a:pt x="313548" y="2615110"/>
                      <a:pt x="142291" y="2615110"/>
                      <a:pt x="141041" y="2615110"/>
                    </a:cubicBezTo>
                    <a:lnTo>
                      <a:pt x="138541" y="2616360"/>
                    </a:lnTo>
                    <a:close/>
                    <a:moveTo>
                      <a:pt x="58538" y="7500"/>
                    </a:moveTo>
                    <a:cubicBezTo>
                      <a:pt x="-92719" y="888787"/>
                      <a:pt x="133541" y="2526356"/>
                      <a:pt x="144791" y="2608859"/>
                    </a:cubicBezTo>
                    <a:cubicBezTo>
                      <a:pt x="168543" y="2608859"/>
                      <a:pt x="331049" y="2603859"/>
                      <a:pt x="548558" y="2547607"/>
                    </a:cubicBezTo>
                    <a:cubicBezTo>
                      <a:pt x="764817" y="2491355"/>
                      <a:pt x="1079831" y="2372600"/>
                      <a:pt x="1356092" y="2122589"/>
                    </a:cubicBezTo>
                    <a:cubicBezTo>
                      <a:pt x="1901115" y="1628818"/>
                      <a:pt x="1733608" y="891287"/>
                      <a:pt x="1448596" y="548773"/>
                    </a:cubicBezTo>
                    <a:cubicBezTo>
                      <a:pt x="1156084" y="197508"/>
                      <a:pt x="126041" y="18751"/>
                      <a:pt x="58538" y="7500"/>
                    </a:cubicBezTo>
                    <a:close/>
                  </a:path>
                </a:pathLst>
              </a:custGeom>
              <a:solidFill>
                <a:srgbClr val="C9CACA"/>
              </a:solidFill>
              <a:ln w="12492" cap="flat">
                <a:noFill/>
                <a:prstDash val="solid"/>
                <a:miter/>
              </a:ln>
            </p:spPr>
            <p:txBody>
              <a:bodyPr rtlCol="0" anchor="ctr"/>
              <a:lstStyle/>
              <a:p>
                <a:endParaRPr lang="zh-CN" altLang="en-US"/>
              </a:p>
            </p:txBody>
          </p:sp>
        </p:grpSp>
        <p:grpSp>
          <p:nvGrpSpPr>
            <p:cNvPr id="11" name="ïṧliďé"/>
            <p:cNvGrpSpPr/>
            <p:nvPr/>
          </p:nvGrpSpPr>
          <p:grpSpPr>
            <a:xfrm>
              <a:off x="7494817" y="2017272"/>
              <a:ext cx="1800837" cy="2622609"/>
              <a:chOff x="7494817" y="2262541"/>
              <a:chExt cx="1800837" cy="2622609"/>
            </a:xfrm>
            <a:solidFill>
              <a:schemeClr val="accent1"/>
            </a:solidFill>
          </p:grpSpPr>
          <p:sp>
            <p:nvSpPr>
              <p:cNvPr id="42" name="ïSlîḍê"/>
              <p:cNvSpPr/>
              <p:nvPr/>
            </p:nvSpPr>
            <p:spPr>
              <a:xfrm>
                <a:off x="7499275" y="2266291"/>
                <a:ext cx="1792304" cy="2615109"/>
              </a:xfrm>
              <a:custGeom>
                <a:avLst/>
                <a:gdLst>
                  <a:gd name="connsiteX0" fmla="*/ 1664526 w 1792304"/>
                  <a:gd name="connsiteY0" fmla="*/ 0 h 2615109"/>
                  <a:gd name="connsiteX1" fmla="*/ 269467 w 1792304"/>
                  <a:gd name="connsiteY1" fmla="*/ 542523 h 2615109"/>
                  <a:gd name="connsiteX2" fmla="*/ 361971 w 1792304"/>
                  <a:gd name="connsiteY2" fmla="*/ 2121339 h 2615109"/>
                  <a:gd name="connsiteX3" fmla="*/ 1789531 w 1792304"/>
                  <a:gd name="connsiteY3" fmla="*/ 2615110 h 2615109"/>
                  <a:gd name="connsiteX4" fmla="*/ 1664526 w 1792304"/>
                  <a:gd name="connsiteY4" fmla="*/ 0 h 26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304" h="2615109">
                    <a:moveTo>
                      <a:pt x="1664526" y="0"/>
                    </a:moveTo>
                    <a:cubicBezTo>
                      <a:pt x="1664526" y="0"/>
                      <a:pt x="574480" y="175007"/>
                      <a:pt x="269467" y="542523"/>
                    </a:cubicBezTo>
                    <a:cubicBezTo>
                      <a:pt x="-35546" y="908788"/>
                      <a:pt x="-174301" y="1635069"/>
                      <a:pt x="361971" y="2121339"/>
                    </a:cubicBezTo>
                    <a:cubicBezTo>
                      <a:pt x="899493" y="2607609"/>
                      <a:pt x="1789531" y="2615110"/>
                      <a:pt x="1789531" y="2615110"/>
                    </a:cubicBezTo>
                    <a:cubicBezTo>
                      <a:pt x="1789531" y="2615110"/>
                      <a:pt x="1822032" y="910038"/>
                      <a:pt x="1664526" y="0"/>
                    </a:cubicBezTo>
                    <a:close/>
                  </a:path>
                </a:pathLst>
              </a:custGeom>
              <a:solidFill>
                <a:srgbClr val="F7F8F8"/>
              </a:solidFill>
              <a:ln w="12492" cap="flat">
                <a:noFill/>
                <a:prstDash val="solid"/>
                <a:miter/>
              </a:ln>
            </p:spPr>
            <p:txBody>
              <a:bodyPr rtlCol="0" anchor="ctr"/>
              <a:lstStyle/>
              <a:p>
                <a:endParaRPr lang="zh-CN" altLang="en-US"/>
              </a:p>
            </p:txBody>
          </p:sp>
          <p:sp>
            <p:nvSpPr>
              <p:cNvPr id="43" name="iṡḷïḋê"/>
              <p:cNvSpPr/>
              <p:nvPr/>
            </p:nvSpPr>
            <p:spPr>
              <a:xfrm>
                <a:off x="7494817" y="2262541"/>
                <a:ext cx="1800837" cy="2622609"/>
              </a:xfrm>
              <a:custGeom>
                <a:avLst/>
                <a:gdLst>
                  <a:gd name="connsiteX0" fmla="*/ 1797739 w 1800837"/>
                  <a:gd name="connsiteY0" fmla="*/ 2622610 h 2622609"/>
                  <a:gd name="connsiteX1" fmla="*/ 1793989 w 1800837"/>
                  <a:gd name="connsiteY1" fmla="*/ 2622610 h 2622609"/>
                  <a:gd name="connsiteX2" fmla="*/ 1280218 w 1800837"/>
                  <a:gd name="connsiteY2" fmla="*/ 2557607 h 2622609"/>
                  <a:gd name="connsiteX3" fmla="*/ 363929 w 1800837"/>
                  <a:gd name="connsiteY3" fmla="*/ 2127589 h 2622609"/>
                  <a:gd name="connsiteX4" fmla="*/ 164 w 1800837"/>
                  <a:gd name="connsiteY4" fmla="*/ 1291304 h 2622609"/>
                  <a:gd name="connsiteX5" fmla="*/ 270175 w 1800837"/>
                  <a:gd name="connsiteY5" fmla="*/ 545023 h 2622609"/>
                  <a:gd name="connsiteX6" fmla="*/ 1083960 w 1800837"/>
                  <a:gd name="connsiteY6" fmla="*/ 135006 h 2622609"/>
                  <a:gd name="connsiteX7" fmla="*/ 1668984 w 1800837"/>
                  <a:gd name="connsiteY7" fmla="*/ 0 h 2622609"/>
                  <a:gd name="connsiteX8" fmla="*/ 1672734 w 1800837"/>
                  <a:gd name="connsiteY8" fmla="*/ 0 h 2622609"/>
                  <a:gd name="connsiteX9" fmla="*/ 1672734 w 1800837"/>
                  <a:gd name="connsiteY9" fmla="*/ 3750 h 2622609"/>
                  <a:gd name="connsiteX10" fmla="*/ 1797739 w 1800837"/>
                  <a:gd name="connsiteY10" fmla="*/ 2618860 h 2622609"/>
                  <a:gd name="connsiteX11" fmla="*/ 1797739 w 1800837"/>
                  <a:gd name="connsiteY11" fmla="*/ 2622610 h 2622609"/>
                  <a:gd name="connsiteX12" fmla="*/ 1666484 w 1800837"/>
                  <a:gd name="connsiteY12" fmla="*/ 7500 h 2622609"/>
                  <a:gd name="connsiteX13" fmla="*/ 276426 w 1800837"/>
                  <a:gd name="connsiteY13" fmla="*/ 548773 h 2622609"/>
                  <a:gd name="connsiteX14" fmla="*/ 368929 w 1800837"/>
                  <a:gd name="connsiteY14" fmla="*/ 2121339 h 2622609"/>
                  <a:gd name="connsiteX15" fmla="*/ 1282718 w 1800837"/>
                  <a:gd name="connsiteY15" fmla="*/ 2550107 h 2622609"/>
                  <a:gd name="connsiteX16" fmla="*/ 1791489 w 1800837"/>
                  <a:gd name="connsiteY16" fmla="*/ 2615110 h 2622609"/>
                  <a:gd name="connsiteX17" fmla="*/ 1666484 w 1800837"/>
                  <a:gd name="connsiteY17" fmla="*/ 7500 h 26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0837" h="2622609">
                    <a:moveTo>
                      <a:pt x="1797739" y="2622610"/>
                    </a:moveTo>
                    <a:lnTo>
                      <a:pt x="1793989" y="2622610"/>
                    </a:lnTo>
                    <a:cubicBezTo>
                      <a:pt x="1791489" y="2622610"/>
                      <a:pt x="1567730" y="2620110"/>
                      <a:pt x="1280218" y="2557607"/>
                    </a:cubicBezTo>
                    <a:cubicBezTo>
                      <a:pt x="1015207" y="2500105"/>
                      <a:pt x="641441" y="2378850"/>
                      <a:pt x="363929" y="2127589"/>
                    </a:cubicBezTo>
                    <a:cubicBezTo>
                      <a:pt x="55166" y="1848827"/>
                      <a:pt x="-3586" y="1518814"/>
                      <a:pt x="164" y="1291304"/>
                    </a:cubicBezTo>
                    <a:cubicBezTo>
                      <a:pt x="5164" y="1020043"/>
                      <a:pt x="106418" y="741281"/>
                      <a:pt x="270175" y="545023"/>
                    </a:cubicBezTo>
                    <a:cubicBezTo>
                      <a:pt x="427682" y="355015"/>
                      <a:pt x="800198" y="217509"/>
                      <a:pt x="1083960" y="135006"/>
                    </a:cubicBezTo>
                    <a:cubicBezTo>
                      <a:pt x="1391472" y="45002"/>
                      <a:pt x="1665234" y="1250"/>
                      <a:pt x="1668984" y="0"/>
                    </a:cubicBezTo>
                    <a:lnTo>
                      <a:pt x="1672734" y="0"/>
                    </a:lnTo>
                    <a:lnTo>
                      <a:pt x="1672734" y="3750"/>
                    </a:lnTo>
                    <a:cubicBezTo>
                      <a:pt x="1828991" y="902538"/>
                      <a:pt x="1798989" y="2601359"/>
                      <a:pt x="1797739" y="2618860"/>
                    </a:cubicBezTo>
                    <a:lnTo>
                      <a:pt x="1797739" y="2622610"/>
                    </a:lnTo>
                    <a:close/>
                    <a:moveTo>
                      <a:pt x="1666484" y="7500"/>
                    </a:moveTo>
                    <a:cubicBezTo>
                      <a:pt x="1598981" y="18751"/>
                      <a:pt x="568938" y="197508"/>
                      <a:pt x="276426" y="548773"/>
                    </a:cubicBezTo>
                    <a:cubicBezTo>
                      <a:pt x="-8586" y="891287"/>
                      <a:pt x="-176093" y="1628818"/>
                      <a:pt x="368929" y="2121339"/>
                    </a:cubicBezTo>
                    <a:cubicBezTo>
                      <a:pt x="645191" y="2371349"/>
                      <a:pt x="1018957" y="2492604"/>
                      <a:pt x="1282718" y="2550107"/>
                    </a:cubicBezTo>
                    <a:cubicBezTo>
                      <a:pt x="1548979" y="2607609"/>
                      <a:pt x="1761488" y="2613860"/>
                      <a:pt x="1791489" y="2615110"/>
                    </a:cubicBezTo>
                    <a:cubicBezTo>
                      <a:pt x="1792739" y="2527606"/>
                      <a:pt x="1817740" y="887537"/>
                      <a:pt x="1666484" y="7500"/>
                    </a:cubicBezTo>
                    <a:close/>
                  </a:path>
                </a:pathLst>
              </a:custGeom>
              <a:solidFill>
                <a:srgbClr val="C9CACA"/>
              </a:solidFill>
              <a:ln w="12492" cap="flat">
                <a:noFill/>
                <a:prstDash val="solid"/>
                <a:miter/>
              </a:ln>
            </p:spPr>
            <p:txBody>
              <a:bodyPr rtlCol="0" anchor="ctr"/>
              <a:lstStyle/>
              <a:p>
                <a:endParaRPr lang="zh-CN" altLang="en-US"/>
              </a:p>
            </p:txBody>
          </p:sp>
        </p:grpSp>
        <p:grpSp>
          <p:nvGrpSpPr>
            <p:cNvPr id="12" name="组合 11"/>
            <p:cNvGrpSpPr/>
            <p:nvPr/>
          </p:nvGrpSpPr>
          <p:grpSpPr>
            <a:xfrm>
              <a:off x="6471972" y="2165127"/>
              <a:ext cx="5045303" cy="2179742"/>
              <a:chOff x="6471972" y="2165127"/>
              <a:chExt cx="5045303" cy="2179742"/>
            </a:xfrm>
          </p:grpSpPr>
          <p:sp>
            <p:nvSpPr>
              <p:cNvPr id="13" name="isḻiḑè"/>
              <p:cNvSpPr/>
              <p:nvPr/>
            </p:nvSpPr>
            <p:spPr bwMode="auto">
              <a:xfrm>
                <a:off x="7116106" y="3552221"/>
                <a:ext cx="525479" cy="477707"/>
              </a:xfrm>
              <a:custGeom>
                <a:avLst/>
                <a:gdLst>
                  <a:gd name="T0" fmla="*/ 0 w 335"/>
                  <a:gd name="T1" fmla="*/ 124 h 304"/>
                  <a:gd name="T2" fmla="*/ 21 w 335"/>
                  <a:gd name="T3" fmla="*/ 124 h 304"/>
                  <a:gd name="T4" fmla="*/ 21 w 335"/>
                  <a:gd name="T5" fmla="*/ 112 h 304"/>
                  <a:gd name="T6" fmla="*/ 54 w 335"/>
                  <a:gd name="T7" fmla="*/ 33 h 304"/>
                  <a:gd name="T8" fmla="*/ 133 w 335"/>
                  <a:gd name="T9" fmla="*/ 0 h 304"/>
                  <a:gd name="T10" fmla="*/ 206 w 335"/>
                  <a:gd name="T11" fmla="*/ 0 h 304"/>
                  <a:gd name="T12" fmla="*/ 286 w 335"/>
                  <a:gd name="T13" fmla="*/ 33 h 304"/>
                  <a:gd name="T14" fmla="*/ 318 w 335"/>
                  <a:gd name="T15" fmla="*/ 112 h 304"/>
                  <a:gd name="T16" fmla="*/ 318 w 335"/>
                  <a:gd name="T17" fmla="*/ 124 h 304"/>
                  <a:gd name="T18" fmla="*/ 335 w 335"/>
                  <a:gd name="T19" fmla="*/ 124 h 304"/>
                  <a:gd name="T20" fmla="*/ 335 w 335"/>
                  <a:gd name="T21" fmla="*/ 251 h 304"/>
                  <a:gd name="T22" fmla="*/ 306 w 335"/>
                  <a:gd name="T23" fmla="*/ 251 h 304"/>
                  <a:gd name="T24" fmla="*/ 306 w 335"/>
                  <a:gd name="T25" fmla="*/ 304 h 304"/>
                  <a:gd name="T26" fmla="*/ 243 w 335"/>
                  <a:gd name="T27" fmla="*/ 304 h 304"/>
                  <a:gd name="T28" fmla="*/ 243 w 335"/>
                  <a:gd name="T29" fmla="*/ 251 h 304"/>
                  <a:gd name="T30" fmla="*/ 91 w 335"/>
                  <a:gd name="T31" fmla="*/ 251 h 304"/>
                  <a:gd name="T32" fmla="*/ 91 w 335"/>
                  <a:gd name="T33" fmla="*/ 304 h 304"/>
                  <a:gd name="T34" fmla="*/ 28 w 335"/>
                  <a:gd name="T35" fmla="*/ 304 h 304"/>
                  <a:gd name="T36" fmla="*/ 28 w 335"/>
                  <a:gd name="T37" fmla="*/ 251 h 304"/>
                  <a:gd name="T38" fmla="*/ 0 w 335"/>
                  <a:gd name="T39" fmla="*/ 251 h 304"/>
                  <a:gd name="T40" fmla="*/ 0 w 335"/>
                  <a:gd name="T41" fmla="*/ 124 h 304"/>
                  <a:gd name="T42" fmla="*/ 67 w 335"/>
                  <a:gd name="T43" fmla="*/ 124 h 304"/>
                  <a:gd name="T44" fmla="*/ 272 w 335"/>
                  <a:gd name="T45" fmla="*/ 124 h 304"/>
                  <a:gd name="T46" fmla="*/ 272 w 335"/>
                  <a:gd name="T47" fmla="*/ 112 h 304"/>
                  <a:gd name="T48" fmla="*/ 253 w 335"/>
                  <a:gd name="T49" fmla="*/ 66 h 304"/>
                  <a:gd name="T50" fmla="*/ 206 w 335"/>
                  <a:gd name="T51" fmla="*/ 46 h 304"/>
                  <a:gd name="T52" fmla="*/ 133 w 335"/>
                  <a:gd name="T53" fmla="*/ 46 h 304"/>
                  <a:gd name="T54" fmla="*/ 86 w 335"/>
                  <a:gd name="T55" fmla="*/ 66 h 304"/>
                  <a:gd name="T56" fmla="*/ 67 w 335"/>
                  <a:gd name="T57" fmla="*/ 112 h 304"/>
                  <a:gd name="T58" fmla="*/ 67 w 335"/>
                  <a:gd name="T59" fmla="*/ 124 h 304"/>
                  <a:gd name="T60" fmla="*/ 304 w 335"/>
                  <a:gd name="T61" fmla="*/ 162 h 304"/>
                  <a:gd name="T62" fmla="*/ 230 w 335"/>
                  <a:gd name="T63" fmla="*/ 173 h 304"/>
                  <a:gd name="T64" fmla="*/ 230 w 335"/>
                  <a:gd name="T65" fmla="*/ 206 h 304"/>
                  <a:gd name="T66" fmla="*/ 272 w 335"/>
                  <a:gd name="T67" fmla="*/ 206 h 304"/>
                  <a:gd name="T68" fmla="*/ 304 w 335"/>
                  <a:gd name="T69" fmla="*/ 206 h 304"/>
                  <a:gd name="T70" fmla="*/ 304 w 335"/>
                  <a:gd name="T71" fmla="*/ 162 h 304"/>
                  <a:gd name="T72" fmla="*/ 30 w 335"/>
                  <a:gd name="T73" fmla="*/ 162 h 304"/>
                  <a:gd name="T74" fmla="*/ 30 w 335"/>
                  <a:gd name="T75" fmla="*/ 206 h 304"/>
                  <a:gd name="T76" fmla="*/ 67 w 335"/>
                  <a:gd name="T77" fmla="*/ 206 h 304"/>
                  <a:gd name="T78" fmla="*/ 104 w 335"/>
                  <a:gd name="T79" fmla="*/ 206 h 304"/>
                  <a:gd name="T80" fmla="*/ 104 w 335"/>
                  <a:gd name="T81" fmla="*/ 173 h 304"/>
                  <a:gd name="T82" fmla="*/ 30 w 335"/>
                  <a:gd name="T83" fmla="*/ 16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5" h="304">
                    <a:moveTo>
                      <a:pt x="0" y="124"/>
                    </a:moveTo>
                    <a:cubicBezTo>
                      <a:pt x="21" y="124"/>
                      <a:pt x="21" y="124"/>
                      <a:pt x="21" y="124"/>
                    </a:cubicBezTo>
                    <a:cubicBezTo>
                      <a:pt x="21" y="112"/>
                      <a:pt x="21" y="112"/>
                      <a:pt x="21" y="112"/>
                    </a:cubicBezTo>
                    <a:cubicBezTo>
                      <a:pt x="21" y="81"/>
                      <a:pt x="33" y="53"/>
                      <a:pt x="54" y="33"/>
                    </a:cubicBezTo>
                    <a:cubicBezTo>
                      <a:pt x="74" y="12"/>
                      <a:pt x="102" y="0"/>
                      <a:pt x="133" y="0"/>
                    </a:cubicBezTo>
                    <a:cubicBezTo>
                      <a:pt x="206" y="0"/>
                      <a:pt x="206" y="0"/>
                      <a:pt x="206" y="0"/>
                    </a:cubicBezTo>
                    <a:cubicBezTo>
                      <a:pt x="237" y="0"/>
                      <a:pt x="265" y="12"/>
                      <a:pt x="286" y="33"/>
                    </a:cubicBezTo>
                    <a:cubicBezTo>
                      <a:pt x="306" y="53"/>
                      <a:pt x="318" y="81"/>
                      <a:pt x="318" y="112"/>
                    </a:cubicBezTo>
                    <a:cubicBezTo>
                      <a:pt x="318" y="124"/>
                      <a:pt x="318" y="124"/>
                      <a:pt x="318" y="124"/>
                    </a:cubicBezTo>
                    <a:cubicBezTo>
                      <a:pt x="335" y="124"/>
                      <a:pt x="335" y="124"/>
                      <a:pt x="335" y="124"/>
                    </a:cubicBezTo>
                    <a:cubicBezTo>
                      <a:pt x="335" y="251"/>
                      <a:pt x="335" y="251"/>
                      <a:pt x="335" y="251"/>
                    </a:cubicBezTo>
                    <a:cubicBezTo>
                      <a:pt x="306" y="251"/>
                      <a:pt x="306" y="251"/>
                      <a:pt x="306" y="251"/>
                    </a:cubicBezTo>
                    <a:cubicBezTo>
                      <a:pt x="306" y="304"/>
                      <a:pt x="306" y="304"/>
                      <a:pt x="306" y="304"/>
                    </a:cubicBezTo>
                    <a:cubicBezTo>
                      <a:pt x="243" y="304"/>
                      <a:pt x="243" y="304"/>
                      <a:pt x="243" y="304"/>
                    </a:cubicBezTo>
                    <a:cubicBezTo>
                      <a:pt x="243" y="251"/>
                      <a:pt x="243" y="251"/>
                      <a:pt x="243" y="251"/>
                    </a:cubicBezTo>
                    <a:cubicBezTo>
                      <a:pt x="91" y="251"/>
                      <a:pt x="91" y="251"/>
                      <a:pt x="91" y="251"/>
                    </a:cubicBezTo>
                    <a:cubicBezTo>
                      <a:pt x="91" y="304"/>
                      <a:pt x="91" y="304"/>
                      <a:pt x="91" y="304"/>
                    </a:cubicBezTo>
                    <a:cubicBezTo>
                      <a:pt x="28" y="304"/>
                      <a:pt x="28" y="304"/>
                      <a:pt x="28" y="304"/>
                    </a:cubicBezTo>
                    <a:cubicBezTo>
                      <a:pt x="28" y="251"/>
                      <a:pt x="28" y="251"/>
                      <a:pt x="28" y="251"/>
                    </a:cubicBezTo>
                    <a:cubicBezTo>
                      <a:pt x="0" y="251"/>
                      <a:pt x="0" y="251"/>
                      <a:pt x="0" y="251"/>
                    </a:cubicBezTo>
                    <a:cubicBezTo>
                      <a:pt x="0" y="124"/>
                      <a:pt x="0" y="124"/>
                      <a:pt x="0" y="124"/>
                    </a:cubicBezTo>
                    <a:close/>
                    <a:moveTo>
                      <a:pt x="67" y="124"/>
                    </a:moveTo>
                    <a:cubicBezTo>
                      <a:pt x="272" y="124"/>
                      <a:pt x="272" y="124"/>
                      <a:pt x="272" y="124"/>
                    </a:cubicBezTo>
                    <a:cubicBezTo>
                      <a:pt x="272" y="112"/>
                      <a:pt x="272" y="112"/>
                      <a:pt x="272" y="112"/>
                    </a:cubicBezTo>
                    <a:cubicBezTo>
                      <a:pt x="272" y="94"/>
                      <a:pt x="265" y="77"/>
                      <a:pt x="253" y="66"/>
                    </a:cubicBezTo>
                    <a:cubicBezTo>
                      <a:pt x="241" y="54"/>
                      <a:pt x="224" y="46"/>
                      <a:pt x="206" y="46"/>
                    </a:cubicBezTo>
                    <a:cubicBezTo>
                      <a:pt x="133" y="46"/>
                      <a:pt x="133" y="46"/>
                      <a:pt x="133" y="46"/>
                    </a:cubicBezTo>
                    <a:cubicBezTo>
                      <a:pt x="115" y="46"/>
                      <a:pt x="98" y="54"/>
                      <a:pt x="86" y="66"/>
                    </a:cubicBezTo>
                    <a:cubicBezTo>
                      <a:pt x="75" y="77"/>
                      <a:pt x="67" y="94"/>
                      <a:pt x="67" y="112"/>
                    </a:cubicBezTo>
                    <a:cubicBezTo>
                      <a:pt x="67" y="124"/>
                      <a:pt x="67" y="124"/>
                      <a:pt x="67" y="124"/>
                    </a:cubicBezTo>
                    <a:close/>
                    <a:moveTo>
                      <a:pt x="304" y="162"/>
                    </a:moveTo>
                    <a:cubicBezTo>
                      <a:pt x="230" y="173"/>
                      <a:pt x="230" y="173"/>
                      <a:pt x="230" y="173"/>
                    </a:cubicBezTo>
                    <a:cubicBezTo>
                      <a:pt x="230" y="206"/>
                      <a:pt x="230" y="206"/>
                      <a:pt x="230" y="206"/>
                    </a:cubicBezTo>
                    <a:cubicBezTo>
                      <a:pt x="272" y="206"/>
                      <a:pt x="272" y="206"/>
                      <a:pt x="272" y="206"/>
                    </a:cubicBezTo>
                    <a:cubicBezTo>
                      <a:pt x="304" y="206"/>
                      <a:pt x="304" y="206"/>
                      <a:pt x="304" y="206"/>
                    </a:cubicBezTo>
                    <a:cubicBezTo>
                      <a:pt x="304" y="162"/>
                      <a:pt x="304" y="162"/>
                      <a:pt x="304" y="162"/>
                    </a:cubicBezTo>
                    <a:close/>
                    <a:moveTo>
                      <a:pt x="30" y="162"/>
                    </a:moveTo>
                    <a:cubicBezTo>
                      <a:pt x="30" y="206"/>
                      <a:pt x="30" y="206"/>
                      <a:pt x="30" y="206"/>
                    </a:cubicBezTo>
                    <a:cubicBezTo>
                      <a:pt x="67" y="206"/>
                      <a:pt x="67" y="206"/>
                      <a:pt x="67" y="206"/>
                    </a:cubicBezTo>
                    <a:cubicBezTo>
                      <a:pt x="104" y="206"/>
                      <a:pt x="104" y="206"/>
                      <a:pt x="104" y="206"/>
                    </a:cubicBezTo>
                    <a:cubicBezTo>
                      <a:pt x="104" y="173"/>
                      <a:pt x="104" y="173"/>
                      <a:pt x="104" y="173"/>
                    </a:cubicBezTo>
                    <a:lnTo>
                      <a:pt x="30" y="162"/>
                    </a:lnTo>
                    <a:close/>
                  </a:path>
                </a:pathLst>
              </a:custGeom>
              <a:solidFill>
                <a:schemeClr val="bg1">
                  <a:alpha val="32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800"/>
              </a:p>
            </p:txBody>
          </p:sp>
          <p:sp>
            <p:nvSpPr>
              <p:cNvPr id="14" name="íSlîḑè"/>
              <p:cNvSpPr/>
              <p:nvPr/>
            </p:nvSpPr>
            <p:spPr bwMode="auto">
              <a:xfrm>
                <a:off x="6471972" y="3257891"/>
                <a:ext cx="506987" cy="839841"/>
              </a:xfrm>
              <a:custGeom>
                <a:avLst/>
                <a:gdLst>
                  <a:gd name="T0" fmla="*/ 0 w 329"/>
                  <a:gd name="T1" fmla="*/ 240 h 545"/>
                  <a:gd name="T2" fmla="*/ 86 w 329"/>
                  <a:gd name="T3" fmla="*/ 155 h 545"/>
                  <a:gd name="T4" fmla="*/ 151 w 329"/>
                  <a:gd name="T5" fmla="*/ 209 h 545"/>
                  <a:gd name="T6" fmla="*/ 151 w 329"/>
                  <a:gd name="T7" fmla="*/ 116 h 545"/>
                  <a:gd name="T8" fmla="*/ 329 w 329"/>
                  <a:gd name="T9" fmla="*/ 0 h 545"/>
                  <a:gd name="T10" fmla="*/ 329 w 329"/>
                  <a:gd name="T11" fmla="*/ 536 h 545"/>
                  <a:gd name="T12" fmla="*/ 186 w 329"/>
                  <a:gd name="T13" fmla="*/ 536 h 545"/>
                  <a:gd name="T14" fmla="*/ 186 w 329"/>
                  <a:gd name="T15" fmla="*/ 545 h 545"/>
                  <a:gd name="T16" fmla="*/ 0 w 329"/>
                  <a:gd name="T17" fmla="*/ 545 h 545"/>
                  <a:gd name="T18" fmla="*/ 0 w 329"/>
                  <a:gd name="T19" fmla="*/ 24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545">
                    <a:moveTo>
                      <a:pt x="0" y="240"/>
                    </a:moveTo>
                    <a:lnTo>
                      <a:pt x="86" y="155"/>
                    </a:lnTo>
                    <a:lnTo>
                      <a:pt x="151" y="209"/>
                    </a:lnTo>
                    <a:lnTo>
                      <a:pt x="151" y="116"/>
                    </a:lnTo>
                    <a:lnTo>
                      <a:pt x="329" y="0"/>
                    </a:lnTo>
                    <a:lnTo>
                      <a:pt x="329" y="536"/>
                    </a:lnTo>
                    <a:lnTo>
                      <a:pt x="186" y="536"/>
                    </a:lnTo>
                    <a:lnTo>
                      <a:pt x="186" y="545"/>
                    </a:lnTo>
                    <a:lnTo>
                      <a:pt x="0" y="545"/>
                    </a:lnTo>
                    <a:lnTo>
                      <a:pt x="0" y="240"/>
                    </a:lnTo>
                    <a:close/>
                  </a:path>
                </a:pathLst>
              </a:custGeom>
              <a:solidFill>
                <a:schemeClr val="bg1">
                  <a:alpha val="32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800"/>
              </a:p>
            </p:txBody>
          </p:sp>
          <p:grpSp>
            <p:nvGrpSpPr>
              <p:cNvPr id="15" name="îśľide"/>
              <p:cNvGrpSpPr/>
              <p:nvPr/>
            </p:nvGrpSpPr>
            <p:grpSpPr>
              <a:xfrm>
                <a:off x="8107103" y="2165127"/>
                <a:ext cx="2094789" cy="389666"/>
                <a:chOff x="8107103" y="2410396"/>
                <a:chExt cx="2094789" cy="389666"/>
              </a:xfrm>
              <a:solidFill>
                <a:srgbClr val="C9CACA"/>
              </a:solidFill>
            </p:grpSpPr>
            <p:sp>
              <p:nvSpPr>
                <p:cNvPr id="40" name="íṣ1iďê"/>
                <p:cNvSpPr/>
                <p:nvPr/>
              </p:nvSpPr>
              <p:spPr>
                <a:xfrm>
                  <a:off x="8110234" y="2415452"/>
                  <a:ext cx="2087103" cy="380985"/>
                </a:xfrm>
                <a:custGeom>
                  <a:avLst/>
                  <a:gdLst>
                    <a:gd name="connsiteX0" fmla="*/ 21024 w 2087103"/>
                    <a:gd name="connsiteY0" fmla="*/ 265856 h 380985"/>
                    <a:gd name="connsiteX1" fmla="*/ 1078568 w 2087103"/>
                    <a:gd name="connsiteY1" fmla="*/ 845 h 380985"/>
                    <a:gd name="connsiteX2" fmla="*/ 2077360 w 2087103"/>
                    <a:gd name="connsiteY2" fmla="*/ 299607 h 380985"/>
                    <a:gd name="connsiteX3" fmla="*/ 2029858 w 2087103"/>
                    <a:gd name="connsiteY3" fmla="*/ 378361 h 380985"/>
                    <a:gd name="connsiteX4" fmla="*/ 1084819 w 2087103"/>
                    <a:gd name="connsiteY4" fmla="*/ 99599 h 380985"/>
                    <a:gd name="connsiteX5" fmla="*/ 48525 w 2087103"/>
                    <a:gd name="connsiteY5" fmla="*/ 362110 h 380985"/>
                    <a:gd name="connsiteX6" fmla="*/ 21024 w 2087103"/>
                    <a:gd name="connsiteY6" fmla="*/ 265856 h 38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7103" h="380985">
                      <a:moveTo>
                        <a:pt x="21024" y="265856"/>
                      </a:moveTo>
                      <a:cubicBezTo>
                        <a:pt x="21024" y="265856"/>
                        <a:pt x="696052" y="20846"/>
                        <a:pt x="1078568" y="845"/>
                      </a:cubicBezTo>
                      <a:cubicBezTo>
                        <a:pt x="1394832" y="-15406"/>
                        <a:pt x="1888602" y="207103"/>
                        <a:pt x="2077360" y="299607"/>
                      </a:cubicBezTo>
                      <a:cubicBezTo>
                        <a:pt x="2098611" y="309608"/>
                        <a:pt x="2086111" y="397111"/>
                        <a:pt x="2029858" y="378361"/>
                      </a:cubicBezTo>
                      <a:cubicBezTo>
                        <a:pt x="1961105" y="355860"/>
                        <a:pt x="1413582" y="88348"/>
                        <a:pt x="1084819" y="99599"/>
                      </a:cubicBezTo>
                      <a:cubicBezTo>
                        <a:pt x="839808" y="108349"/>
                        <a:pt x="48525" y="362110"/>
                        <a:pt x="48525" y="362110"/>
                      </a:cubicBezTo>
                      <a:cubicBezTo>
                        <a:pt x="48525" y="362110"/>
                        <a:pt x="-38979" y="338359"/>
                        <a:pt x="21024" y="265856"/>
                      </a:cubicBezTo>
                      <a:close/>
                    </a:path>
                  </a:pathLst>
                </a:custGeom>
                <a:solidFill>
                  <a:srgbClr val="C9CACA"/>
                </a:solidFill>
                <a:ln w="12492" cap="flat">
                  <a:noFill/>
                  <a:prstDash val="solid"/>
                  <a:miter/>
                </a:ln>
              </p:spPr>
              <p:txBody>
                <a:bodyPr rtlCol="0" anchor="ctr"/>
                <a:lstStyle/>
                <a:p>
                  <a:endParaRPr lang="zh-CN" altLang="en-US"/>
                </a:p>
              </p:txBody>
            </p:sp>
            <p:sp>
              <p:nvSpPr>
                <p:cNvPr id="41" name="íş1iḓè"/>
                <p:cNvSpPr/>
                <p:nvPr/>
              </p:nvSpPr>
              <p:spPr>
                <a:xfrm>
                  <a:off x="8107103" y="2410396"/>
                  <a:ext cx="2094789" cy="389666"/>
                </a:xfrm>
                <a:custGeom>
                  <a:avLst/>
                  <a:gdLst>
                    <a:gd name="connsiteX0" fmla="*/ 2047989 w 2094789"/>
                    <a:gd name="connsiteY0" fmla="*/ 389667 h 389666"/>
                    <a:gd name="connsiteX1" fmla="*/ 2031738 w 2094789"/>
                    <a:gd name="connsiteY1" fmla="*/ 387167 h 389666"/>
                    <a:gd name="connsiteX2" fmla="*/ 1954235 w 2094789"/>
                    <a:gd name="connsiteY2" fmla="*/ 354665 h 389666"/>
                    <a:gd name="connsiteX3" fmla="*/ 1087949 w 2094789"/>
                    <a:gd name="connsiteY3" fmla="*/ 108405 h 389666"/>
                    <a:gd name="connsiteX4" fmla="*/ 52905 w 2094789"/>
                    <a:gd name="connsiteY4" fmla="*/ 370916 h 389666"/>
                    <a:gd name="connsiteX5" fmla="*/ 51655 w 2094789"/>
                    <a:gd name="connsiteY5" fmla="*/ 370916 h 389666"/>
                    <a:gd name="connsiteX6" fmla="*/ 50405 w 2094789"/>
                    <a:gd name="connsiteY6" fmla="*/ 370916 h 389666"/>
                    <a:gd name="connsiteX7" fmla="*/ 1653 w 2094789"/>
                    <a:gd name="connsiteY7" fmla="*/ 329664 h 389666"/>
                    <a:gd name="connsiteX8" fmla="*/ 21654 w 2094789"/>
                    <a:gd name="connsiteY8" fmla="*/ 268412 h 389666"/>
                    <a:gd name="connsiteX9" fmla="*/ 21654 w 2094789"/>
                    <a:gd name="connsiteY9" fmla="*/ 267162 h 389666"/>
                    <a:gd name="connsiteX10" fmla="*/ 22904 w 2094789"/>
                    <a:gd name="connsiteY10" fmla="*/ 267162 h 389666"/>
                    <a:gd name="connsiteX11" fmla="*/ 1081699 w 2094789"/>
                    <a:gd name="connsiteY11" fmla="*/ 900 h 389666"/>
                    <a:gd name="connsiteX12" fmla="*/ 2082991 w 2094789"/>
                    <a:gd name="connsiteY12" fmla="*/ 300913 h 389666"/>
                    <a:gd name="connsiteX13" fmla="*/ 2089241 w 2094789"/>
                    <a:gd name="connsiteY13" fmla="*/ 358415 h 389666"/>
                    <a:gd name="connsiteX14" fmla="*/ 2047989 w 2094789"/>
                    <a:gd name="connsiteY14" fmla="*/ 389667 h 389666"/>
                    <a:gd name="connsiteX15" fmla="*/ 1109200 w 2094789"/>
                    <a:gd name="connsiteY15" fmla="*/ 102155 h 389666"/>
                    <a:gd name="connsiteX16" fmla="*/ 1956735 w 2094789"/>
                    <a:gd name="connsiteY16" fmla="*/ 349665 h 389666"/>
                    <a:gd name="connsiteX17" fmla="*/ 2034238 w 2094789"/>
                    <a:gd name="connsiteY17" fmla="*/ 382166 h 389666"/>
                    <a:gd name="connsiteX18" fmla="*/ 2081741 w 2094789"/>
                    <a:gd name="connsiteY18" fmla="*/ 358415 h 389666"/>
                    <a:gd name="connsiteX19" fmla="*/ 2079240 w 2094789"/>
                    <a:gd name="connsiteY19" fmla="*/ 309663 h 389666"/>
                    <a:gd name="connsiteX20" fmla="*/ 1081699 w 2094789"/>
                    <a:gd name="connsiteY20" fmla="*/ 10901 h 389666"/>
                    <a:gd name="connsiteX21" fmla="*/ 25404 w 2094789"/>
                    <a:gd name="connsiteY21" fmla="*/ 275912 h 389666"/>
                    <a:gd name="connsiteX22" fmla="*/ 7903 w 2094789"/>
                    <a:gd name="connsiteY22" fmla="*/ 329664 h 389666"/>
                    <a:gd name="connsiteX23" fmla="*/ 50405 w 2094789"/>
                    <a:gd name="connsiteY23" fmla="*/ 365916 h 389666"/>
                    <a:gd name="connsiteX24" fmla="*/ 1086699 w 2094789"/>
                    <a:gd name="connsiteY24" fmla="*/ 103405 h 389666"/>
                    <a:gd name="connsiteX25" fmla="*/ 1109200 w 2094789"/>
                    <a:gd name="connsiteY25" fmla="*/ 102155 h 38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4789" h="389666">
                      <a:moveTo>
                        <a:pt x="2047989" y="389667"/>
                      </a:moveTo>
                      <a:cubicBezTo>
                        <a:pt x="2042989" y="389667"/>
                        <a:pt x="2037989" y="388417"/>
                        <a:pt x="2031738" y="387167"/>
                      </a:cubicBezTo>
                      <a:cubicBezTo>
                        <a:pt x="2019238" y="383417"/>
                        <a:pt x="1991737" y="370916"/>
                        <a:pt x="1954235" y="354665"/>
                      </a:cubicBezTo>
                      <a:cubicBezTo>
                        <a:pt x="1775478" y="278412"/>
                        <a:pt x="1357960" y="98405"/>
                        <a:pt x="1087949" y="108405"/>
                      </a:cubicBezTo>
                      <a:cubicBezTo>
                        <a:pt x="846689" y="117155"/>
                        <a:pt x="60406" y="368416"/>
                        <a:pt x="52905" y="370916"/>
                      </a:cubicBezTo>
                      <a:lnTo>
                        <a:pt x="51655" y="370916"/>
                      </a:lnTo>
                      <a:lnTo>
                        <a:pt x="50405" y="370916"/>
                      </a:lnTo>
                      <a:cubicBezTo>
                        <a:pt x="49155" y="370916"/>
                        <a:pt x="10404" y="359665"/>
                        <a:pt x="1653" y="329664"/>
                      </a:cubicBezTo>
                      <a:cubicBezTo>
                        <a:pt x="-3347" y="312164"/>
                        <a:pt x="2903" y="290913"/>
                        <a:pt x="21654" y="268412"/>
                      </a:cubicBezTo>
                      <a:lnTo>
                        <a:pt x="21654" y="267162"/>
                      </a:lnTo>
                      <a:lnTo>
                        <a:pt x="22904" y="267162"/>
                      </a:lnTo>
                      <a:cubicBezTo>
                        <a:pt x="29154" y="264662"/>
                        <a:pt x="702933" y="20901"/>
                        <a:pt x="1081699" y="900"/>
                      </a:cubicBezTo>
                      <a:cubicBezTo>
                        <a:pt x="1411712" y="-16600"/>
                        <a:pt x="1930484" y="225910"/>
                        <a:pt x="2082991" y="300913"/>
                      </a:cubicBezTo>
                      <a:cubicBezTo>
                        <a:pt x="2096741" y="308413"/>
                        <a:pt x="2097991" y="337165"/>
                        <a:pt x="2089241" y="358415"/>
                      </a:cubicBezTo>
                      <a:cubicBezTo>
                        <a:pt x="2080490" y="379666"/>
                        <a:pt x="2065490" y="389667"/>
                        <a:pt x="2047989" y="389667"/>
                      </a:cubicBezTo>
                      <a:close/>
                      <a:moveTo>
                        <a:pt x="1109200" y="102155"/>
                      </a:moveTo>
                      <a:cubicBezTo>
                        <a:pt x="1381711" y="102155"/>
                        <a:pt x="1782978" y="274662"/>
                        <a:pt x="1956735" y="349665"/>
                      </a:cubicBezTo>
                      <a:cubicBezTo>
                        <a:pt x="1994237" y="365916"/>
                        <a:pt x="2021738" y="377166"/>
                        <a:pt x="2034238" y="382166"/>
                      </a:cubicBezTo>
                      <a:cubicBezTo>
                        <a:pt x="2064240" y="392167"/>
                        <a:pt x="2077990" y="368416"/>
                        <a:pt x="2081741" y="358415"/>
                      </a:cubicBezTo>
                      <a:cubicBezTo>
                        <a:pt x="2090491" y="337165"/>
                        <a:pt x="2087991" y="313414"/>
                        <a:pt x="2079240" y="309663"/>
                      </a:cubicBezTo>
                      <a:cubicBezTo>
                        <a:pt x="1927984" y="234660"/>
                        <a:pt x="1409212" y="-6600"/>
                        <a:pt x="1081699" y="10901"/>
                      </a:cubicBezTo>
                      <a:cubicBezTo>
                        <a:pt x="710433" y="30902"/>
                        <a:pt x="54155" y="265912"/>
                        <a:pt x="25404" y="275912"/>
                      </a:cubicBezTo>
                      <a:cubicBezTo>
                        <a:pt x="9154" y="295913"/>
                        <a:pt x="2903" y="314664"/>
                        <a:pt x="7903" y="329664"/>
                      </a:cubicBezTo>
                      <a:cubicBezTo>
                        <a:pt x="15404" y="353415"/>
                        <a:pt x="45405" y="363416"/>
                        <a:pt x="50405" y="365916"/>
                      </a:cubicBezTo>
                      <a:cubicBezTo>
                        <a:pt x="82907" y="355915"/>
                        <a:pt x="847939" y="112155"/>
                        <a:pt x="1086699" y="103405"/>
                      </a:cubicBezTo>
                      <a:cubicBezTo>
                        <a:pt x="1094199" y="102155"/>
                        <a:pt x="1101699" y="102155"/>
                        <a:pt x="1109200" y="102155"/>
                      </a:cubicBezTo>
                      <a:close/>
                    </a:path>
                  </a:pathLst>
                </a:custGeom>
                <a:solidFill>
                  <a:srgbClr val="C9CACA"/>
                </a:solidFill>
                <a:ln w="12492" cap="flat">
                  <a:noFill/>
                  <a:prstDash val="solid"/>
                  <a:miter/>
                </a:ln>
              </p:spPr>
              <p:txBody>
                <a:bodyPr rtlCol="0" anchor="ctr"/>
                <a:lstStyle/>
                <a:p>
                  <a:endParaRPr lang="zh-CN" altLang="en-US"/>
                </a:p>
              </p:txBody>
            </p:sp>
          </p:grpSp>
          <p:grpSp>
            <p:nvGrpSpPr>
              <p:cNvPr id="16" name="ïš1îḑé"/>
              <p:cNvGrpSpPr/>
              <p:nvPr/>
            </p:nvGrpSpPr>
            <p:grpSpPr>
              <a:xfrm>
                <a:off x="7907498" y="2644798"/>
                <a:ext cx="57502" cy="171257"/>
                <a:chOff x="7907498" y="2890067"/>
                <a:chExt cx="57502" cy="171257"/>
              </a:xfrm>
              <a:solidFill>
                <a:srgbClr val="C9CACA"/>
              </a:solidFill>
            </p:grpSpPr>
            <p:sp>
              <p:nvSpPr>
                <p:cNvPr id="38" name="ïşļîḍê"/>
                <p:cNvSpPr/>
                <p:nvPr/>
              </p:nvSpPr>
              <p:spPr>
                <a:xfrm>
                  <a:off x="7911248" y="2893817"/>
                  <a:ext cx="50002" cy="163756"/>
                </a:xfrm>
                <a:custGeom>
                  <a:avLst/>
                  <a:gdLst>
                    <a:gd name="connsiteX0" fmla="*/ 25001 w 50002"/>
                    <a:gd name="connsiteY0" fmla="*/ 163757 h 163756"/>
                    <a:gd name="connsiteX1" fmla="*/ 25001 w 50002"/>
                    <a:gd name="connsiteY1" fmla="*/ 163757 h 163756"/>
                    <a:gd name="connsiteX2" fmla="*/ 0 w 50002"/>
                    <a:gd name="connsiteY2" fmla="*/ 138756 h 163756"/>
                    <a:gd name="connsiteX3" fmla="*/ 0 w 50002"/>
                    <a:gd name="connsiteY3" fmla="*/ 25001 h 163756"/>
                    <a:gd name="connsiteX4" fmla="*/ 25001 w 50002"/>
                    <a:gd name="connsiteY4" fmla="*/ 0 h 163756"/>
                    <a:gd name="connsiteX5" fmla="*/ 25001 w 50002"/>
                    <a:gd name="connsiteY5" fmla="*/ 0 h 163756"/>
                    <a:gd name="connsiteX6" fmla="*/ 50002 w 50002"/>
                    <a:gd name="connsiteY6" fmla="*/ 25001 h 163756"/>
                    <a:gd name="connsiteX7" fmla="*/ 50002 w 50002"/>
                    <a:gd name="connsiteY7" fmla="*/ 138756 h 163756"/>
                    <a:gd name="connsiteX8" fmla="*/ 25001 w 50002"/>
                    <a:gd name="connsiteY8" fmla="*/ 163757 h 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02" h="163756">
                      <a:moveTo>
                        <a:pt x="25001" y="163757"/>
                      </a:moveTo>
                      <a:lnTo>
                        <a:pt x="25001" y="163757"/>
                      </a:lnTo>
                      <a:cubicBezTo>
                        <a:pt x="11250" y="163757"/>
                        <a:pt x="0" y="152506"/>
                        <a:pt x="0" y="138756"/>
                      </a:cubicBezTo>
                      <a:lnTo>
                        <a:pt x="0" y="25001"/>
                      </a:lnTo>
                      <a:cubicBezTo>
                        <a:pt x="0" y="11250"/>
                        <a:pt x="11250" y="0"/>
                        <a:pt x="25001" y="0"/>
                      </a:cubicBezTo>
                      <a:lnTo>
                        <a:pt x="25001" y="0"/>
                      </a:lnTo>
                      <a:cubicBezTo>
                        <a:pt x="38752" y="0"/>
                        <a:pt x="50002" y="11250"/>
                        <a:pt x="50002" y="25001"/>
                      </a:cubicBezTo>
                      <a:lnTo>
                        <a:pt x="50002" y="138756"/>
                      </a:lnTo>
                      <a:cubicBezTo>
                        <a:pt x="50002" y="152506"/>
                        <a:pt x="38752" y="163757"/>
                        <a:pt x="25001" y="163757"/>
                      </a:cubicBezTo>
                      <a:close/>
                    </a:path>
                  </a:pathLst>
                </a:custGeom>
                <a:solidFill>
                  <a:srgbClr val="C9CACA"/>
                </a:solidFill>
                <a:ln w="12492" cap="flat">
                  <a:noFill/>
                  <a:prstDash val="solid"/>
                  <a:miter/>
                </a:ln>
              </p:spPr>
              <p:txBody>
                <a:bodyPr rtlCol="0" anchor="ctr"/>
                <a:lstStyle/>
                <a:p>
                  <a:endParaRPr lang="zh-CN" altLang="en-US"/>
                </a:p>
              </p:txBody>
            </p:sp>
            <p:sp>
              <p:nvSpPr>
                <p:cNvPr id="39" name="ïśḷídé"/>
                <p:cNvSpPr/>
                <p:nvPr/>
              </p:nvSpPr>
              <p:spPr>
                <a:xfrm>
                  <a:off x="7907498" y="2890067"/>
                  <a:ext cx="57502" cy="171257"/>
                </a:xfrm>
                <a:custGeom>
                  <a:avLst/>
                  <a:gdLst>
                    <a:gd name="connsiteX0" fmla="*/ 28751 w 57502"/>
                    <a:gd name="connsiteY0" fmla="*/ 171257 h 171257"/>
                    <a:gd name="connsiteX1" fmla="*/ 0 w 57502"/>
                    <a:gd name="connsiteY1" fmla="*/ 142506 h 171257"/>
                    <a:gd name="connsiteX2" fmla="*/ 0 w 57502"/>
                    <a:gd name="connsiteY2" fmla="*/ 28751 h 171257"/>
                    <a:gd name="connsiteX3" fmla="*/ 28751 w 57502"/>
                    <a:gd name="connsiteY3" fmla="*/ 0 h 171257"/>
                    <a:gd name="connsiteX4" fmla="*/ 57502 w 57502"/>
                    <a:gd name="connsiteY4" fmla="*/ 28751 h 171257"/>
                    <a:gd name="connsiteX5" fmla="*/ 57502 w 57502"/>
                    <a:gd name="connsiteY5" fmla="*/ 142506 h 171257"/>
                    <a:gd name="connsiteX6" fmla="*/ 28751 w 57502"/>
                    <a:gd name="connsiteY6" fmla="*/ 171257 h 171257"/>
                    <a:gd name="connsiteX7" fmla="*/ 28751 w 57502"/>
                    <a:gd name="connsiteY7" fmla="*/ 7500 h 171257"/>
                    <a:gd name="connsiteX8" fmla="*/ 7500 w 57502"/>
                    <a:gd name="connsiteY8" fmla="*/ 28751 h 171257"/>
                    <a:gd name="connsiteX9" fmla="*/ 7500 w 57502"/>
                    <a:gd name="connsiteY9" fmla="*/ 142506 h 171257"/>
                    <a:gd name="connsiteX10" fmla="*/ 28751 w 57502"/>
                    <a:gd name="connsiteY10" fmla="*/ 163757 h 171257"/>
                    <a:gd name="connsiteX11" fmla="*/ 50002 w 57502"/>
                    <a:gd name="connsiteY11" fmla="*/ 142506 h 171257"/>
                    <a:gd name="connsiteX12" fmla="*/ 50002 w 57502"/>
                    <a:gd name="connsiteY12" fmla="*/ 28751 h 171257"/>
                    <a:gd name="connsiteX13" fmla="*/ 28751 w 57502"/>
                    <a:gd name="connsiteY13" fmla="*/ 7500 h 1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02" h="171257">
                      <a:moveTo>
                        <a:pt x="28751" y="171257"/>
                      </a:moveTo>
                      <a:cubicBezTo>
                        <a:pt x="12501" y="171257"/>
                        <a:pt x="0" y="158757"/>
                        <a:pt x="0" y="142506"/>
                      </a:cubicBezTo>
                      <a:lnTo>
                        <a:pt x="0" y="28751"/>
                      </a:lnTo>
                      <a:cubicBezTo>
                        <a:pt x="0" y="12501"/>
                        <a:pt x="12501" y="0"/>
                        <a:pt x="28751" y="0"/>
                      </a:cubicBezTo>
                      <a:cubicBezTo>
                        <a:pt x="45002" y="0"/>
                        <a:pt x="57502" y="12501"/>
                        <a:pt x="57502" y="28751"/>
                      </a:cubicBezTo>
                      <a:lnTo>
                        <a:pt x="57502" y="142506"/>
                      </a:lnTo>
                      <a:cubicBezTo>
                        <a:pt x="57502" y="158757"/>
                        <a:pt x="45002" y="171257"/>
                        <a:pt x="28751" y="171257"/>
                      </a:cubicBezTo>
                      <a:close/>
                      <a:moveTo>
                        <a:pt x="28751" y="7500"/>
                      </a:moveTo>
                      <a:cubicBezTo>
                        <a:pt x="17501" y="7500"/>
                        <a:pt x="7500" y="17501"/>
                        <a:pt x="7500" y="28751"/>
                      </a:cubicBezTo>
                      <a:lnTo>
                        <a:pt x="7500" y="142506"/>
                      </a:lnTo>
                      <a:cubicBezTo>
                        <a:pt x="7500" y="153756"/>
                        <a:pt x="17501" y="163757"/>
                        <a:pt x="28751" y="163757"/>
                      </a:cubicBezTo>
                      <a:cubicBezTo>
                        <a:pt x="40002" y="163757"/>
                        <a:pt x="50002" y="153756"/>
                        <a:pt x="50002" y="142506"/>
                      </a:cubicBezTo>
                      <a:lnTo>
                        <a:pt x="50002" y="28751"/>
                      </a:lnTo>
                      <a:cubicBezTo>
                        <a:pt x="50002" y="16251"/>
                        <a:pt x="41252" y="7500"/>
                        <a:pt x="28751" y="7500"/>
                      </a:cubicBezTo>
                      <a:close/>
                    </a:path>
                  </a:pathLst>
                </a:custGeom>
                <a:solidFill>
                  <a:srgbClr val="C9CACA"/>
                </a:solidFill>
                <a:ln w="12492" cap="flat">
                  <a:noFill/>
                  <a:prstDash val="solid"/>
                  <a:miter/>
                </a:ln>
              </p:spPr>
              <p:txBody>
                <a:bodyPr rtlCol="0" anchor="ctr"/>
                <a:lstStyle/>
                <a:p>
                  <a:endParaRPr lang="zh-CN" altLang="en-US"/>
                </a:p>
              </p:txBody>
            </p:sp>
          </p:grpSp>
          <p:grpSp>
            <p:nvGrpSpPr>
              <p:cNvPr id="17" name="í$ḷiďé"/>
              <p:cNvGrpSpPr/>
              <p:nvPr/>
            </p:nvGrpSpPr>
            <p:grpSpPr>
              <a:xfrm>
                <a:off x="6744073" y="2672160"/>
                <a:ext cx="1195926" cy="1672709"/>
                <a:chOff x="6744073" y="2917429"/>
                <a:chExt cx="1195926" cy="1672709"/>
              </a:xfrm>
              <a:solidFill>
                <a:schemeClr val="accent1"/>
              </a:solidFill>
            </p:grpSpPr>
            <p:sp>
              <p:nvSpPr>
                <p:cNvPr id="36" name="ïşḷiḑè"/>
                <p:cNvSpPr/>
                <p:nvPr/>
              </p:nvSpPr>
              <p:spPr>
                <a:xfrm>
                  <a:off x="6748741" y="2922372"/>
                  <a:ext cx="1187508" cy="1663184"/>
                </a:xfrm>
                <a:custGeom>
                  <a:avLst/>
                  <a:gdLst>
                    <a:gd name="connsiteX0" fmla="*/ 1162508 w 1187508"/>
                    <a:gd name="connsiteY0" fmla="*/ 7697 h 1663184"/>
                    <a:gd name="connsiteX1" fmla="*/ 106213 w 1187508"/>
                    <a:gd name="connsiteY1" fmla="*/ 258957 h 1663184"/>
                    <a:gd name="connsiteX2" fmla="*/ 268720 w 1187508"/>
                    <a:gd name="connsiteY2" fmla="*/ 1595263 h 1663184"/>
                    <a:gd name="connsiteX3" fmla="*/ 1187509 w 1187508"/>
                    <a:gd name="connsiteY3" fmla="*/ 1392755 h 1663184"/>
                    <a:gd name="connsiteX4" fmla="*/ 1187509 w 1187508"/>
                    <a:gd name="connsiteY4" fmla="*/ 1305251 h 1663184"/>
                    <a:gd name="connsiteX5" fmla="*/ 302472 w 1187508"/>
                    <a:gd name="connsiteY5" fmla="*/ 1527761 h 1663184"/>
                    <a:gd name="connsiteX6" fmla="*/ 157465 w 1187508"/>
                    <a:gd name="connsiteY6" fmla="*/ 330210 h 1663184"/>
                    <a:gd name="connsiteX7" fmla="*/ 1162508 w 1187508"/>
                    <a:gd name="connsiteY7" fmla="*/ 93950 h 1663184"/>
                    <a:gd name="connsiteX8" fmla="*/ 1162508 w 1187508"/>
                    <a:gd name="connsiteY8" fmla="*/ 7697 h 166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508" h="1663184">
                      <a:moveTo>
                        <a:pt x="1162508" y="7697"/>
                      </a:moveTo>
                      <a:cubicBezTo>
                        <a:pt x="1162508" y="7697"/>
                        <a:pt x="364974" y="-68556"/>
                        <a:pt x="106213" y="258957"/>
                      </a:cubicBezTo>
                      <a:cubicBezTo>
                        <a:pt x="-121296" y="547720"/>
                        <a:pt x="56211" y="1451507"/>
                        <a:pt x="268720" y="1595263"/>
                      </a:cubicBezTo>
                      <a:cubicBezTo>
                        <a:pt x="607484" y="1825273"/>
                        <a:pt x="1162508" y="1397755"/>
                        <a:pt x="1187509" y="1392755"/>
                      </a:cubicBezTo>
                      <a:lnTo>
                        <a:pt x="1187509" y="1305251"/>
                      </a:lnTo>
                      <a:cubicBezTo>
                        <a:pt x="1187509" y="1305251"/>
                        <a:pt x="546232" y="1694018"/>
                        <a:pt x="302472" y="1527761"/>
                      </a:cubicBezTo>
                      <a:cubicBezTo>
                        <a:pt x="181216" y="1445257"/>
                        <a:pt x="-23792" y="583971"/>
                        <a:pt x="157465" y="330210"/>
                      </a:cubicBezTo>
                      <a:cubicBezTo>
                        <a:pt x="377475" y="22697"/>
                        <a:pt x="1162508" y="93950"/>
                        <a:pt x="1162508" y="93950"/>
                      </a:cubicBezTo>
                      <a:lnTo>
                        <a:pt x="1162508" y="7697"/>
                      </a:lnTo>
                      <a:close/>
                    </a:path>
                  </a:pathLst>
                </a:custGeom>
                <a:solidFill>
                  <a:srgbClr val="F7F8F8"/>
                </a:solidFill>
                <a:ln w="12492" cap="flat">
                  <a:noFill/>
                  <a:prstDash val="solid"/>
                  <a:miter/>
                </a:ln>
              </p:spPr>
              <p:txBody>
                <a:bodyPr rtlCol="0" anchor="ctr"/>
                <a:lstStyle/>
                <a:p>
                  <a:endParaRPr lang="zh-CN" altLang="en-US"/>
                </a:p>
              </p:txBody>
            </p:sp>
            <p:sp>
              <p:nvSpPr>
                <p:cNvPr id="37" name="iṡlîḑê"/>
                <p:cNvSpPr/>
                <p:nvPr/>
              </p:nvSpPr>
              <p:spPr>
                <a:xfrm>
                  <a:off x="6744073" y="2917429"/>
                  <a:ext cx="1195926" cy="1672709"/>
                </a:xfrm>
                <a:custGeom>
                  <a:avLst/>
                  <a:gdLst>
                    <a:gd name="connsiteX0" fmla="*/ 510898 w 1195926"/>
                    <a:gd name="connsiteY0" fmla="*/ 1672709 h 1672709"/>
                    <a:gd name="connsiteX1" fmla="*/ 270888 w 1195926"/>
                    <a:gd name="connsiteY1" fmla="*/ 1603956 h 1672709"/>
                    <a:gd name="connsiteX2" fmla="*/ 23378 w 1195926"/>
                    <a:gd name="connsiteY2" fmla="*/ 988931 h 1672709"/>
                    <a:gd name="connsiteX3" fmla="*/ 107131 w 1195926"/>
                    <a:gd name="connsiteY3" fmla="*/ 260150 h 1672709"/>
                    <a:gd name="connsiteX4" fmla="*/ 735908 w 1195926"/>
                    <a:gd name="connsiteY4" fmla="*/ 10140 h 1672709"/>
                    <a:gd name="connsiteX5" fmla="*/ 1167176 w 1195926"/>
                    <a:gd name="connsiteY5" fmla="*/ 7640 h 1672709"/>
                    <a:gd name="connsiteX6" fmla="*/ 1170926 w 1195926"/>
                    <a:gd name="connsiteY6" fmla="*/ 7640 h 1672709"/>
                    <a:gd name="connsiteX7" fmla="*/ 1170926 w 1195926"/>
                    <a:gd name="connsiteY7" fmla="*/ 103894 h 1672709"/>
                    <a:gd name="connsiteX8" fmla="*/ 1165926 w 1195926"/>
                    <a:gd name="connsiteY8" fmla="*/ 103894 h 1672709"/>
                    <a:gd name="connsiteX9" fmla="*/ 164634 w 1195926"/>
                    <a:gd name="connsiteY9" fmla="*/ 337653 h 1672709"/>
                    <a:gd name="connsiteX10" fmla="*/ 127132 w 1195926"/>
                    <a:gd name="connsiteY10" fmla="*/ 1013932 h 1672709"/>
                    <a:gd name="connsiteX11" fmla="*/ 308390 w 1195926"/>
                    <a:gd name="connsiteY11" fmla="*/ 1528953 h 1672709"/>
                    <a:gd name="connsiteX12" fmla="*/ 1188427 w 1195926"/>
                    <a:gd name="connsiteY12" fmla="*/ 1306444 h 1672709"/>
                    <a:gd name="connsiteX13" fmla="*/ 1195927 w 1195926"/>
                    <a:gd name="connsiteY13" fmla="*/ 1302694 h 1672709"/>
                    <a:gd name="connsiteX14" fmla="*/ 1195927 w 1195926"/>
                    <a:gd name="connsiteY14" fmla="*/ 1401448 h 1672709"/>
                    <a:gd name="connsiteX15" fmla="*/ 1192177 w 1195926"/>
                    <a:gd name="connsiteY15" fmla="*/ 1402698 h 1672709"/>
                    <a:gd name="connsiteX16" fmla="*/ 1154675 w 1195926"/>
                    <a:gd name="connsiteY16" fmla="*/ 1425199 h 1672709"/>
                    <a:gd name="connsiteX17" fmla="*/ 772159 w 1195926"/>
                    <a:gd name="connsiteY17" fmla="*/ 1621457 h 1672709"/>
                    <a:gd name="connsiteX18" fmla="*/ 510898 w 1195926"/>
                    <a:gd name="connsiteY18" fmla="*/ 1672709 h 1672709"/>
                    <a:gd name="connsiteX19" fmla="*/ 972168 w 1195926"/>
                    <a:gd name="connsiteY19" fmla="*/ 8890 h 1672709"/>
                    <a:gd name="connsiteX20" fmla="*/ 114632 w 1195926"/>
                    <a:gd name="connsiteY20" fmla="*/ 265150 h 1672709"/>
                    <a:gd name="connsiteX21" fmla="*/ 32128 w 1195926"/>
                    <a:gd name="connsiteY21" fmla="*/ 986431 h 1672709"/>
                    <a:gd name="connsiteX22" fmla="*/ 275888 w 1195926"/>
                    <a:gd name="connsiteY22" fmla="*/ 1595206 h 1672709"/>
                    <a:gd name="connsiteX23" fmla="*/ 769659 w 1195926"/>
                    <a:gd name="connsiteY23" fmla="*/ 1612707 h 1672709"/>
                    <a:gd name="connsiteX24" fmla="*/ 1149675 w 1195926"/>
                    <a:gd name="connsiteY24" fmla="*/ 1416449 h 1672709"/>
                    <a:gd name="connsiteX25" fmla="*/ 1187177 w 1195926"/>
                    <a:gd name="connsiteY25" fmla="*/ 1393948 h 1672709"/>
                    <a:gd name="connsiteX26" fmla="*/ 1187177 w 1195926"/>
                    <a:gd name="connsiteY26" fmla="*/ 1317695 h 1672709"/>
                    <a:gd name="connsiteX27" fmla="*/ 842162 w 1195926"/>
                    <a:gd name="connsiteY27" fmla="*/ 1487702 h 1672709"/>
                    <a:gd name="connsiteX28" fmla="*/ 303390 w 1195926"/>
                    <a:gd name="connsiteY28" fmla="*/ 1535204 h 1672709"/>
                    <a:gd name="connsiteX29" fmla="*/ 118382 w 1195926"/>
                    <a:gd name="connsiteY29" fmla="*/ 1013932 h 1672709"/>
                    <a:gd name="connsiteX30" fmla="*/ 158383 w 1195926"/>
                    <a:gd name="connsiteY30" fmla="*/ 332653 h 1672709"/>
                    <a:gd name="connsiteX31" fmla="*/ 747158 w 1195926"/>
                    <a:gd name="connsiteY31" fmla="*/ 97643 h 1672709"/>
                    <a:gd name="connsiteX32" fmla="*/ 1163426 w 1195926"/>
                    <a:gd name="connsiteY32" fmla="*/ 95143 h 1672709"/>
                    <a:gd name="connsiteX33" fmla="*/ 1163426 w 1195926"/>
                    <a:gd name="connsiteY33" fmla="*/ 17640 h 1672709"/>
                    <a:gd name="connsiteX34" fmla="*/ 972168 w 1195926"/>
                    <a:gd name="connsiteY34" fmla="*/ 8890 h 167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5926" h="1672709">
                      <a:moveTo>
                        <a:pt x="510898" y="1672709"/>
                      </a:moveTo>
                      <a:cubicBezTo>
                        <a:pt x="418394" y="1672709"/>
                        <a:pt x="338391" y="1650208"/>
                        <a:pt x="270888" y="1603956"/>
                      </a:cubicBezTo>
                      <a:cubicBezTo>
                        <a:pt x="168384" y="1533954"/>
                        <a:pt x="68380" y="1287693"/>
                        <a:pt x="23378" y="988931"/>
                      </a:cubicBezTo>
                      <a:cubicBezTo>
                        <a:pt x="-26624" y="662667"/>
                        <a:pt x="4627" y="390156"/>
                        <a:pt x="107131" y="260150"/>
                      </a:cubicBezTo>
                      <a:cubicBezTo>
                        <a:pt x="242137" y="90143"/>
                        <a:pt x="523399" y="30140"/>
                        <a:pt x="735908" y="10140"/>
                      </a:cubicBezTo>
                      <a:cubicBezTo>
                        <a:pt x="964667" y="-11111"/>
                        <a:pt x="1165926" y="7640"/>
                        <a:pt x="1167176" y="7640"/>
                      </a:cubicBezTo>
                      <a:lnTo>
                        <a:pt x="1170926" y="7640"/>
                      </a:lnTo>
                      <a:lnTo>
                        <a:pt x="1170926" y="103894"/>
                      </a:lnTo>
                      <a:lnTo>
                        <a:pt x="1165926" y="103894"/>
                      </a:lnTo>
                      <a:cubicBezTo>
                        <a:pt x="1158425" y="102643"/>
                        <a:pt x="380893" y="35141"/>
                        <a:pt x="164634" y="337653"/>
                      </a:cubicBezTo>
                      <a:cubicBezTo>
                        <a:pt x="85880" y="447658"/>
                        <a:pt x="72130" y="700169"/>
                        <a:pt x="127132" y="1013932"/>
                      </a:cubicBezTo>
                      <a:cubicBezTo>
                        <a:pt x="170884" y="1263942"/>
                        <a:pt x="250887" y="1490202"/>
                        <a:pt x="308390" y="1528953"/>
                      </a:cubicBezTo>
                      <a:cubicBezTo>
                        <a:pt x="547150" y="1691460"/>
                        <a:pt x="1182176" y="1310194"/>
                        <a:pt x="1188427" y="1306444"/>
                      </a:cubicBezTo>
                      <a:lnTo>
                        <a:pt x="1195927" y="1302694"/>
                      </a:lnTo>
                      <a:lnTo>
                        <a:pt x="1195927" y="1401448"/>
                      </a:lnTo>
                      <a:lnTo>
                        <a:pt x="1192177" y="1402698"/>
                      </a:lnTo>
                      <a:cubicBezTo>
                        <a:pt x="1189677" y="1403948"/>
                        <a:pt x="1173426" y="1413949"/>
                        <a:pt x="1154675" y="1425199"/>
                      </a:cubicBezTo>
                      <a:cubicBezTo>
                        <a:pt x="1084672" y="1470201"/>
                        <a:pt x="938416" y="1563955"/>
                        <a:pt x="772159" y="1621457"/>
                      </a:cubicBezTo>
                      <a:cubicBezTo>
                        <a:pt x="677155" y="1655209"/>
                        <a:pt x="589652" y="1672709"/>
                        <a:pt x="510898" y="1672709"/>
                      </a:cubicBezTo>
                      <a:close/>
                      <a:moveTo>
                        <a:pt x="972168" y="8890"/>
                      </a:moveTo>
                      <a:cubicBezTo>
                        <a:pt x="719657" y="8890"/>
                        <a:pt x="289639" y="43891"/>
                        <a:pt x="114632" y="265150"/>
                      </a:cubicBezTo>
                      <a:cubicBezTo>
                        <a:pt x="13377" y="393906"/>
                        <a:pt x="-17874" y="662667"/>
                        <a:pt x="32128" y="986431"/>
                      </a:cubicBezTo>
                      <a:cubicBezTo>
                        <a:pt x="77130" y="1277693"/>
                        <a:pt x="177134" y="1527703"/>
                        <a:pt x="275888" y="1595206"/>
                      </a:cubicBezTo>
                      <a:cubicBezTo>
                        <a:pt x="398394" y="1678960"/>
                        <a:pt x="564651" y="1683960"/>
                        <a:pt x="769659" y="1612707"/>
                      </a:cubicBezTo>
                      <a:cubicBezTo>
                        <a:pt x="935916" y="1553954"/>
                        <a:pt x="1080922" y="1461451"/>
                        <a:pt x="1149675" y="1416449"/>
                      </a:cubicBezTo>
                      <a:cubicBezTo>
                        <a:pt x="1170926" y="1402698"/>
                        <a:pt x="1182176" y="1396448"/>
                        <a:pt x="1187177" y="1393948"/>
                      </a:cubicBezTo>
                      <a:lnTo>
                        <a:pt x="1187177" y="1317695"/>
                      </a:lnTo>
                      <a:cubicBezTo>
                        <a:pt x="1154675" y="1336445"/>
                        <a:pt x="1009669" y="1420199"/>
                        <a:pt x="842162" y="1487702"/>
                      </a:cubicBezTo>
                      <a:cubicBezTo>
                        <a:pt x="587151" y="1590206"/>
                        <a:pt x="405894" y="1605207"/>
                        <a:pt x="303390" y="1535204"/>
                      </a:cubicBezTo>
                      <a:cubicBezTo>
                        <a:pt x="243387" y="1493952"/>
                        <a:pt x="163384" y="1270192"/>
                        <a:pt x="118382" y="1013932"/>
                      </a:cubicBezTo>
                      <a:cubicBezTo>
                        <a:pt x="93381" y="863925"/>
                        <a:pt x="43379" y="493910"/>
                        <a:pt x="158383" y="332653"/>
                      </a:cubicBezTo>
                      <a:cubicBezTo>
                        <a:pt x="273388" y="172646"/>
                        <a:pt x="542150" y="116394"/>
                        <a:pt x="747158" y="97643"/>
                      </a:cubicBezTo>
                      <a:cubicBezTo>
                        <a:pt x="949667" y="78893"/>
                        <a:pt x="1130924" y="92643"/>
                        <a:pt x="1163426" y="95143"/>
                      </a:cubicBezTo>
                      <a:lnTo>
                        <a:pt x="1163426" y="17640"/>
                      </a:lnTo>
                      <a:cubicBezTo>
                        <a:pt x="1144675" y="15140"/>
                        <a:pt x="1072172" y="8890"/>
                        <a:pt x="972168" y="8890"/>
                      </a:cubicBezTo>
                      <a:close/>
                    </a:path>
                  </a:pathLst>
                </a:custGeom>
                <a:solidFill>
                  <a:srgbClr val="C9CACA"/>
                </a:solidFill>
                <a:ln w="12492" cap="flat">
                  <a:noFill/>
                  <a:prstDash val="solid"/>
                  <a:miter/>
                </a:ln>
              </p:spPr>
              <p:txBody>
                <a:bodyPr rtlCol="0" anchor="ctr"/>
                <a:lstStyle/>
                <a:p>
                  <a:endParaRPr lang="zh-CN" altLang="en-US"/>
                </a:p>
              </p:txBody>
            </p:sp>
          </p:grpSp>
          <p:grpSp>
            <p:nvGrpSpPr>
              <p:cNvPr id="18" name="iṩlïdê"/>
              <p:cNvGrpSpPr/>
              <p:nvPr/>
            </p:nvGrpSpPr>
            <p:grpSpPr>
              <a:xfrm>
                <a:off x="7907498" y="3953603"/>
                <a:ext cx="57502" cy="171257"/>
                <a:chOff x="7907498" y="4198872"/>
                <a:chExt cx="57502" cy="171257"/>
              </a:xfrm>
              <a:solidFill>
                <a:srgbClr val="C9CACA"/>
              </a:solidFill>
            </p:grpSpPr>
            <p:sp>
              <p:nvSpPr>
                <p:cNvPr id="34" name="îṧḷîḍê"/>
                <p:cNvSpPr/>
                <p:nvPr/>
              </p:nvSpPr>
              <p:spPr>
                <a:xfrm>
                  <a:off x="7911248" y="4202622"/>
                  <a:ext cx="50002" cy="163756"/>
                </a:xfrm>
                <a:custGeom>
                  <a:avLst/>
                  <a:gdLst>
                    <a:gd name="connsiteX0" fmla="*/ 25001 w 50002"/>
                    <a:gd name="connsiteY0" fmla="*/ 163757 h 163756"/>
                    <a:gd name="connsiteX1" fmla="*/ 25001 w 50002"/>
                    <a:gd name="connsiteY1" fmla="*/ 163757 h 163756"/>
                    <a:gd name="connsiteX2" fmla="*/ 0 w 50002"/>
                    <a:gd name="connsiteY2" fmla="*/ 138756 h 163756"/>
                    <a:gd name="connsiteX3" fmla="*/ 0 w 50002"/>
                    <a:gd name="connsiteY3" fmla="*/ 25001 h 163756"/>
                    <a:gd name="connsiteX4" fmla="*/ 25001 w 50002"/>
                    <a:gd name="connsiteY4" fmla="*/ 0 h 163756"/>
                    <a:gd name="connsiteX5" fmla="*/ 25001 w 50002"/>
                    <a:gd name="connsiteY5" fmla="*/ 0 h 163756"/>
                    <a:gd name="connsiteX6" fmla="*/ 50002 w 50002"/>
                    <a:gd name="connsiteY6" fmla="*/ 25001 h 163756"/>
                    <a:gd name="connsiteX7" fmla="*/ 50002 w 50002"/>
                    <a:gd name="connsiteY7" fmla="*/ 138756 h 163756"/>
                    <a:gd name="connsiteX8" fmla="*/ 25001 w 50002"/>
                    <a:gd name="connsiteY8" fmla="*/ 163757 h 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02" h="163756">
                      <a:moveTo>
                        <a:pt x="25001" y="163757"/>
                      </a:moveTo>
                      <a:lnTo>
                        <a:pt x="25001" y="163757"/>
                      </a:lnTo>
                      <a:cubicBezTo>
                        <a:pt x="11250" y="163757"/>
                        <a:pt x="0" y="152506"/>
                        <a:pt x="0" y="138756"/>
                      </a:cubicBezTo>
                      <a:lnTo>
                        <a:pt x="0" y="25001"/>
                      </a:lnTo>
                      <a:cubicBezTo>
                        <a:pt x="0" y="11251"/>
                        <a:pt x="11250" y="0"/>
                        <a:pt x="25001" y="0"/>
                      </a:cubicBezTo>
                      <a:lnTo>
                        <a:pt x="25001" y="0"/>
                      </a:lnTo>
                      <a:cubicBezTo>
                        <a:pt x="38752" y="0"/>
                        <a:pt x="50002" y="11251"/>
                        <a:pt x="50002" y="25001"/>
                      </a:cubicBezTo>
                      <a:lnTo>
                        <a:pt x="50002" y="138756"/>
                      </a:lnTo>
                      <a:cubicBezTo>
                        <a:pt x="50002" y="151256"/>
                        <a:pt x="38752" y="163757"/>
                        <a:pt x="25001" y="163757"/>
                      </a:cubicBezTo>
                      <a:close/>
                    </a:path>
                  </a:pathLst>
                </a:custGeom>
                <a:solidFill>
                  <a:srgbClr val="C9CACA"/>
                </a:solidFill>
                <a:ln w="12492" cap="flat">
                  <a:noFill/>
                  <a:prstDash val="solid"/>
                  <a:miter/>
                </a:ln>
              </p:spPr>
              <p:txBody>
                <a:bodyPr rtlCol="0" anchor="ctr"/>
                <a:lstStyle/>
                <a:p>
                  <a:endParaRPr lang="zh-CN" altLang="en-US"/>
                </a:p>
              </p:txBody>
            </p:sp>
            <p:sp>
              <p:nvSpPr>
                <p:cNvPr id="35" name="ïŝľïḓè"/>
                <p:cNvSpPr/>
                <p:nvPr/>
              </p:nvSpPr>
              <p:spPr>
                <a:xfrm>
                  <a:off x="7907498" y="4198872"/>
                  <a:ext cx="57502" cy="171257"/>
                </a:xfrm>
                <a:custGeom>
                  <a:avLst/>
                  <a:gdLst>
                    <a:gd name="connsiteX0" fmla="*/ 28751 w 57502"/>
                    <a:gd name="connsiteY0" fmla="*/ 171257 h 171257"/>
                    <a:gd name="connsiteX1" fmla="*/ 0 w 57502"/>
                    <a:gd name="connsiteY1" fmla="*/ 142506 h 171257"/>
                    <a:gd name="connsiteX2" fmla="*/ 0 w 57502"/>
                    <a:gd name="connsiteY2" fmla="*/ 28751 h 171257"/>
                    <a:gd name="connsiteX3" fmla="*/ 28751 w 57502"/>
                    <a:gd name="connsiteY3" fmla="*/ 0 h 171257"/>
                    <a:gd name="connsiteX4" fmla="*/ 57502 w 57502"/>
                    <a:gd name="connsiteY4" fmla="*/ 28751 h 171257"/>
                    <a:gd name="connsiteX5" fmla="*/ 57502 w 57502"/>
                    <a:gd name="connsiteY5" fmla="*/ 142506 h 171257"/>
                    <a:gd name="connsiteX6" fmla="*/ 28751 w 57502"/>
                    <a:gd name="connsiteY6" fmla="*/ 171257 h 171257"/>
                    <a:gd name="connsiteX7" fmla="*/ 28751 w 57502"/>
                    <a:gd name="connsiteY7" fmla="*/ 6250 h 171257"/>
                    <a:gd name="connsiteX8" fmla="*/ 7500 w 57502"/>
                    <a:gd name="connsiteY8" fmla="*/ 27501 h 171257"/>
                    <a:gd name="connsiteX9" fmla="*/ 7500 w 57502"/>
                    <a:gd name="connsiteY9" fmla="*/ 141256 h 171257"/>
                    <a:gd name="connsiteX10" fmla="*/ 28751 w 57502"/>
                    <a:gd name="connsiteY10" fmla="*/ 162507 h 171257"/>
                    <a:gd name="connsiteX11" fmla="*/ 50002 w 57502"/>
                    <a:gd name="connsiteY11" fmla="*/ 141256 h 171257"/>
                    <a:gd name="connsiteX12" fmla="*/ 50002 w 57502"/>
                    <a:gd name="connsiteY12" fmla="*/ 27501 h 171257"/>
                    <a:gd name="connsiteX13" fmla="*/ 28751 w 57502"/>
                    <a:gd name="connsiteY13" fmla="*/ 6250 h 1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02" h="171257">
                      <a:moveTo>
                        <a:pt x="28751" y="171257"/>
                      </a:moveTo>
                      <a:cubicBezTo>
                        <a:pt x="12501" y="171257"/>
                        <a:pt x="0" y="158757"/>
                        <a:pt x="0" y="142506"/>
                      </a:cubicBezTo>
                      <a:lnTo>
                        <a:pt x="0" y="28751"/>
                      </a:lnTo>
                      <a:cubicBezTo>
                        <a:pt x="0" y="12501"/>
                        <a:pt x="12501" y="0"/>
                        <a:pt x="28751" y="0"/>
                      </a:cubicBezTo>
                      <a:cubicBezTo>
                        <a:pt x="45002" y="0"/>
                        <a:pt x="57502" y="12501"/>
                        <a:pt x="57502" y="28751"/>
                      </a:cubicBezTo>
                      <a:lnTo>
                        <a:pt x="57502" y="142506"/>
                      </a:lnTo>
                      <a:cubicBezTo>
                        <a:pt x="57502" y="157507"/>
                        <a:pt x="45002" y="171257"/>
                        <a:pt x="28751" y="171257"/>
                      </a:cubicBezTo>
                      <a:close/>
                      <a:moveTo>
                        <a:pt x="28751" y="6250"/>
                      </a:moveTo>
                      <a:cubicBezTo>
                        <a:pt x="17501" y="6250"/>
                        <a:pt x="7500" y="16251"/>
                        <a:pt x="7500" y="27501"/>
                      </a:cubicBezTo>
                      <a:lnTo>
                        <a:pt x="7500" y="141256"/>
                      </a:lnTo>
                      <a:cubicBezTo>
                        <a:pt x="7500" y="152507"/>
                        <a:pt x="17501" y="162507"/>
                        <a:pt x="28751" y="162507"/>
                      </a:cubicBezTo>
                      <a:cubicBezTo>
                        <a:pt x="40002" y="162507"/>
                        <a:pt x="50002" y="152507"/>
                        <a:pt x="50002" y="141256"/>
                      </a:cubicBezTo>
                      <a:lnTo>
                        <a:pt x="50002" y="27501"/>
                      </a:lnTo>
                      <a:cubicBezTo>
                        <a:pt x="50002" y="16251"/>
                        <a:pt x="41252" y="6250"/>
                        <a:pt x="28751" y="6250"/>
                      </a:cubicBezTo>
                      <a:close/>
                    </a:path>
                  </a:pathLst>
                </a:custGeom>
                <a:solidFill>
                  <a:srgbClr val="C9CACA"/>
                </a:solidFill>
                <a:ln w="12492" cap="flat">
                  <a:noFill/>
                  <a:prstDash val="solid"/>
                  <a:miter/>
                </a:ln>
              </p:spPr>
              <p:txBody>
                <a:bodyPr rtlCol="0" anchor="ctr"/>
                <a:lstStyle/>
                <a:p>
                  <a:endParaRPr lang="zh-CN" altLang="en-US"/>
                </a:p>
              </p:txBody>
            </p:sp>
          </p:grpSp>
          <p:grpSp>
            <p:nvGrpSpPr>
              <p:cNvPr id="19" name="îşḷïḋê"/>
              <p:cNvGrpSpPr/>
              <p:nvPr/>
            </p:nvGrpSpPr>
            <p:grpSpPr>
              <a:xfrm>
                <a:off x="10296348" y="2637297"/>
                <a:ext cx="57502" cy="171257"/>
                <a:chOff x="10296348" y="2882566"/>
                <a:chExt cx="57502" cy="171257"/>
              </a:xfrm>
              <a:solidFill>
                <a:srgbClr val="C9CACA"/>
              </a:solidFill>
            </p:grpSpPr>
            <p:sp>
              <p:nvSpPr>
                <p:cNvPr id="32" name="iśḻïďê"/>
                <p:cNvSpPr/>
                <p:nvPr/>
              </p:nvSpPr>
              <p:spPr>
                <a:xfrm>
                  <a:off x="10300098" y="2886317"/>
                  <a:ext cx="50002" cy="163756"/>
                </a:xfrm>
                <a:custGeom>
                  <a:avLst/>
                  <a:gdLst>
                    <a:gd name="connsiteX0" fmla="*/ 25001 w 50002"/>
                    <a:gd name="connsiteY0" fmla="*/ 163757 h 163756"/>
                    <a:gd name="connsiteX1" fmla="*/ 25001 w 50002"/>
                    <a:gd name="connsiteY1" fmla="*/ 163757 h 163756"/>
                    <a:gd name="connsiteX2" fmla="*/ 50002 w 50002"/>
                    <a:gd name="connsiteY2" fmla="*/ 138756 h 163756"/>
                    <a:gd name="connsiteX3" fmla="*/ 50002 w 50002"/>
                    <a:gd name="connsiteY3" fmla="*/ 25001 h 163756"/>
                    <a:gd name="connsiteX4" fmla="*/ 25001 w 50002"/>
                    <a:gd name="connsiteY4" fmla="*/ 0 h 163756"/>
                    <a:gd name="connsiteX5" fmla="*/ 25001 w 50002"/>
                    <a:gd name="connsiteY5" fmla="*/ 0 h 163756"/>
                    <a:gd name="connsiteX6" fmla="*/ 0 w 50002"/>
                    <a:gd name="connsiteY6" fmla="*/ 25001 h 163756"/>
                    <a:gd name="connsiteX7" fmla="*/ 0 w 50002"/>
                    <a:gd name="connsiteY7" fmla="*/ 138756 h 163756"/>
                    <a:gd name="connsiteX8" fmla="*/ 25001 w 50002"/>
                    <a:gd name="connsiteY8" fmla="*/ 163757 h 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02" h="163756">
                      <a:moveTo>
                        <a:pt x="25001" y="163757"/>
                      </a:moveTo>
                      <a:lnTo>
                        <a:pt x="25001" y="163757"/>
                      </a:lnTo>
                      <a:cubicBezTo>
                        <a:pt x="38752" y="163757"/>
                        <a:pt x="50002" y="152506"/>
                        <a:pt x="50002" y="138756"/>
                      </a:cubicBezTo>
                      <a:lnTo>
                        <a:pt x="50002" y="25001"/>
                      </a:lnTo>
                      <a:cubicBezTo>
                        <a:pt x="50002" y="11250"/>
                        <a:pt x="38752" y="0"/>
                        <a:pt x="25001" y="0"/>
                      </a:cubicBezTo>
                      <a:lnTo>
                        <a:pt x="25001" y="0"/>
                      </a:lnTo>
                      <a:cubicBezTo>
                        <a:pt x="11250" y="0"/>
                        <a:pt x="0" y="11250"/>
                        <a:pt x="0" y="25001"/>
                      </a:cubicBezTo>
                      <a:lnTo>
                        <a:pt x="0" y="138756"/>
                      </a:lnTo>
                      <a:cubicBezTo>
                        <a:pt x="0" y="152506"/>
                        <a:pt x="11250" y="163757"/>
                        <a:pt x="25001" y="163757"/>
                      </a:cubicBezTo>
                      <a:close/>
                    </a:path>
                  </a:pathLst>
                </a:custGeom>
                <a:solidFill>
                  <a:srgbClr val="C9CACA"/>
                </a:solidFill>
                <a:ln w="12492" cap="flat">
                  <a:noFill/>
                  <a:prstDash val="solid"/>
                  <a:miter/>
                </a:ln>
              </p:spPr>
              <p:txBody>
                <a:bodyPr rtlCol="0" anchor="ctr"/>
                <a:lstStyle/>
                <a:p>
                  <a:endParaRPr lang="zh-CN" altLang="en-US"/>
                </a:p>
              </p:txBody>
            </p:sp>
            <p:sp>
              <p:nvSpPr>
                <p:cNvPr id="33" name="iSľíḋê"/>
                <p:cNvSpPr/>
                <p:nvPr/>
              </p:nvSpPr>
              <p:spPr>
                <a:xfrm>
                  <a:off x="10296348" y="2882566"/>
                  <a:ext cx="57502" cy="171257"/>
                </a:xfrm>
                <a:custGeom>
                  <a:avLst/>
                  <a:gdLst>
                    <a:gd name="connsiteX0" fmla="*/ 28751 w 57502"/>
                    <a:gd name="connsiteY0" fmla="*/ 171257 h 171257"/>
                    <a:gd name="connsiteX1" fmla="*/ 0 w 57502"/>
                    <a:gd name="connsiteY1" fmla="*/ 142506 h 171257"/>
                    <a:gd name="connsiteX2" fmla="*/ 0 w 57502"/>
                    <a:gd name="connsiteY2" fmla="*/ 28751 h 171257"/>
                    <a:gd name="connsiteX3" fmla="*/ 28751 w 57502"/>
                    <a:gd name="connsiteY3" fmla="*/ 0 h 171257"/>
                    <a:gd name="connsiteX4" fmla="*/ 57502 w 57502"/>
                    <a:gd name="connsiteY4" fmla="*/ 28751 h 171257"/>
                    <a:gd name="connsiteX5" fmla="*/ 57502 w 57502"/>
                    <a:gd name="connsiteY5" fmla="*/ 142506 h 171257"/>
                    <a:gd name="connsiteX6" fmla="*/ 28751 w 57502"/>
                    <a:gd name="connsiteY6" fmla="*/ 171257 h 171257"/>
                    <a:gd name="connsiteX7" fmla="*/ 28751 w 57502"/>
                    <a:gd name="connsiteY7" fmla="*/ 6250 h 171257"/>
                    <a:gd name="connsiteX8" fmla="*/ 7500 w 57502"/>
                    <a:gd name="connsiteY8" fmla="*/ 27501 h 171257"/>
                    <a:gd name="connsiteX9" fmla="*/ 7500 w 57502"/>
                    <a:gd name="connsiteY9" fmla="*/ 142506 h 171257"/>
                    <a:gd name="connsiteX10" fmla="*/ 28751 w 57502"/>
                    <a:gd name="connsiteY10" fmla="*/ 163757 h 171257"/>
                    <a:gd name="connsiteX11" fmla="*/ 50002 w 57502"/>
                    <a:gd name="connsiteY11" fmla="*/ 142506 h 171257"/>
                    <a:gd name="connsiteX12" fmla="*/ 50002 w 57502"/>
                    <a:gd name="connsiteY12" fmla="*/ 28751 h 171257"/>
                    <a:gd name="connsiteX13" fmla="*/ 28751 w 57502"/>
                    <a:gd name="connsiteY13" fmla="*/ 6250 h 1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02" h="171257">
                      <a:moveTo>
                        <a:pt x="28751" y="171257"/>
                      </a:moveTo>
                      <a:cubicBezTo>
                        <a:pt x="12501" y="171257"/>
                        <a:pt x="0" y="158757"/>
                        <a:pt x="0" y="142506"/>
                      </a:cubicBezTo>
                      <a:lnTo>
                        <a:pt x="0" y="28751"/>
                      </a:lnTo>
                      <a:cubicBezTo>
                        <a:pt x="0" y="12501"/>
                        <a:pt x="12501" y="0"/>
                        <a:pt x="28751" y="0"/>
                      </a:cubicBezTo>
                      <a:cubicBezTo>
                        <a:pt x="45002" y="0"/>
                        <a:pt x="57502" y="12501"/>
                        <a:pt x="57502" y="28751"/>
                      </a:cubicBezTo>
                      <a:lnTo>
                        <a:pt x="57502" y="142506"/>
                      </a:lnTo>
                      <a:cubicBezTo>
                        <a:pt x="57502" y="158757"/>
                        <a:pt x="45002" y="171257"/>
                        <a:pt x="28751" y="171257"/>
                      </a:cubicBezTo>
                      <a:close/>
                      <a:moveTo>
                        <a:pt x="28751" y="6250"/>
                      </a:moveTo>
                      <a:cubicBezTo>
                        <a:pt x="17501" y="6250"/>
                        <a:pt x="7500" y="16251"/>
                        <a:pt x="7500" y="27501"/>
                      </a:cubicBezTo>
                      <a:lnTo>
                        <a:pt x="7500" y="142506"/>
                      </a:lnTo>
                      <a:cubicBezTo>
                        <a:pt x="7500" y="153756"/>
                        <a:pt x="17501" y="163757"/>
                        <a:pt x="28751" y="163757"/>
                      </a:cubicBezTo>
                      <a:cubicBezTo>
                        <a:pt x="40001" y="163757"/>
                        <a:pt x="50002" y="153756"/>
                        <a:pt x="50002" y="142506"/>
                      </a:cubicBezTo>
                      <a:lnTo>
                        <a:pt x="50002" y="28751"/>
                      </a:lnTo>
                      <a:cubicBezTo>
                        <a:pt x="50002" y="16251"/>
                        <a:pt x="41252" y="6250"/>
                        <a:pt x="28751" y="6250"/>
                      </a:cubicBezTo>
                      <a:close/>
                    </a:path>
                  </a:pathLst>
                </a:custGeom>
                <a:solidFill>
                  <a:srgbClr val="C9CACA"/>
                </a:solidFill>
                <a:ln w="12492" cap="flat">
                  <a:noFill/>
                  <a:prstDash val="solid"/>
                  <a:miter/>
                </a:ln>
              </p:spPr>
              <p:txBody>
                <a:bodyPr rtlCol="0" anchor="ctr"/>
                <a:lstStyle/>
                <a:p>
                  <a:endParaRPr lang="zh-CN" altLang="en-US"/>
                </a:p>
              </p:txBody>
            </p:sp>
          </p:grpSp>
          <p:grpSp>
            <p:nvGrpSpPr>
              <p:cNvPr id="20" name="î$lîḑe"/>
              <p:cNvGrpSpPr/>
              <p:nvPr/>
            </p:nvGrpSpPr>
            <p:grpSpPr>
              <a:xfrm>
                <a:off x="10321349" y="2664659"/>
                <a:ext cx="1195926" cy="1672709"/>
                <a:chOff x="10321349" y="2909928"/>
                <a:chExt cx="1195926" cy="1672709"/>
              </a:xfrm>
              <a:solidFill>
                <a:schemeClr val="accent1"/>
              </a:solidFill>
            </p:grpSpPr>
            <p:sp>
              <p:nvSpPr>
                <p:cNvPr id="30" name="iṡľîdè"/>
                <p:cNvSpPr/>
                <p:nvPr/>
              </p:nvSpPr>
              <p:spPr>
                <a:xfrm>
                  <a:off x="10325100" y="2913621"/>
                  <a:ext cx="1187508" cy="1663184"/>
                </a:xfrm>
                <a:custGeom>
                  <a:avLst/>
                  <a:gdLst>
                    <a:gd name="connsiteX0" fmla="*/ 25001 w 1187508"/>
                    <a:gd name="connsiteY0" fmla="*/ 7697 h 1663184"/>
                    <a:gd name="connsiteX1" fmla="*/ 1081295 w 1187508"/>
                    <a:gd name="connsiteY1" fmla="*/ 258957 h 1663184"/>
                    <a:gd name="connsiteX2" fmla="*/ 918789 w 1187508"/>
                    <a:gd name="connsiteY2" fmla="*/ 1595263 h 1663184"/>
                    <a:gd name="connsiteX3" fmla="*/ 0 w 1187508"/>
                    <a:gd name="connsiteY3" fmla="*/ 1392755 h 1663184"/>
                    <a:gd name="connsiteX4" fmla="*/ 0 w 1187508"/>
                    <a:gd name="connsiteY4" fmla="*/ 1305251 h 1663184"/>
                    <a:gd name="connsiteX5" fmla="*/ 885037 w 1187508"/>
                    <a:gd name="connsiteY5" fmla="*/ 1527761 h 1663184"/>
                    <a:gd name="connsiteX6" fmla="*/ 1030043 w 1187508"/>
                    <a:gd name="connsiteY6" fmla="*/ 330210 h 1663184"/>
                    <a:gd name="connsiteX7" fmla="*/ 25001 w 1187508"/>
                    <a:gd name="connsiteY7" fmla="*/ 93950 h 1663184"/>
                    <a:gd name="connsiteX8" fmla="*/ 25001 w 1187508"/>
                    <a:gd name="connsiteY8" fmla="*/ 7697 h 166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508" h="1663184">
                      <a:moveTo>
                        <a:pt x="25001" y="7697"/>
                      </a:moveTo>
                      <a:cubicBezTo>
                        <a:pt x="25001" y="7697"/>
                        <a:pt x="822534" y="-68556"/>
                        <a:pt x="1081295" y="258957"/>
                      </a:cubicBezTo>
                      <a:cubicBezTo>
                        <a:pt x="1308805" y="547720"/>
                        <a:pt x="1131297" y="1451507"/>
                        <a:pt x="918789" y="1595263"/>
                      </a:cubicBezTo>
                      <a:cubicBezTo>
                        <a:pt x="580024" y="1825273"/>
                        <a:pt x="25001" y="1397755"/>
                        <a:pt x="0" y="1392755"/>
                      </a:cubicBezTo>
                      <a:lnTo>
                        <a:pt x="0" y="1305251"/>
                      </a:lnTo>
                      <a:cubicBezTo>
                        <a:pt x="0" y="1305251"/>
                        <a:pt x="641277" y="1694018"/>
                        <a:pt x="885037" y="1527761"/>
                      </a:cubicBezTo>
                      <a:cubicBezTo>
                        <a:pt x="1006292" y="1445257"/>
                        <a:pt x="1211301" y="583971"/>
                        <a:pt x="1030043" y="330210"/>
                      </a:cubicBezTo>
                      <a:cubicBezTo>
                        <a:pt x="810034" y="22698"/>
                        <a:pt x="25001" y="93950"/>
                        <a:pt x="25001" y="93950"/>
                      </a:cubicBezTo>
                      <a:lnTo>
                        <a:pt x="25001" y="7697"/>
                      </a:lnTo>
                      <a:close/>
                    </a:path>
                  </a:pathLst>
                </a:custGeom>
                <a:solidFill>
                  <a:srgbClr val="F7F8F8"/>
                </a:solidFill>
                <a:ln w="12492" cap="flat">
                  <a:noFill/>
                  <a:prstDash val="solid"/>
                  <a:miter/>
                </a:ln>
              </p:spPr>
              <p:txBody>
                <a:bodyPr rtlCol="0" anchor="ctr"/>
                <a:lstStyle/>
                <a:p>
                  <a:endParaRPr lang="zh-CN" altLang="en-US"/>
                </a:p>
              </p:txBody>
            </p:sp>
            <p:sp>
              <p:nvSpPr>
                <p:cNvPr id="31" name="i$ľîdé"/>
                <p:cNvSpPr/>
                <p:nvPr/>
              </p:nvSpPr>
              <p:spPr>
                <a:xfrm>
                  <a:off x="10321349" y="2909928"/>
                  <a:ext cx="1195926" cy="1672709"/>
                </a:xfrm>
                <a:custGeom>
                  <a:avLst/>
                  <a:gdLst>
                    <a:gd name="connsiteX0" fmla="*/ 685029 w 1195926"/>
                    <a:gd name="connsiteY0" fmla="*/ 1672709 h 1672709"/>
                    <a:gd name="connsiteX1" fmla="*/ 423768 w 1195926"/>
                    <a:gd name="connsiteY1" fmla="*/ 1622707 h 1672709"/>
                    <a:gd name="connsiteX2" fmla="*/ 41252 w 1195926"/>
                    <a:gd name="connsiteY2" fmla="*/ 1426449 h 1672709"/>
                    <a:gd name="connsiteX3" fmla="*/ 3750 w 1195926"/>
                    <a:gd name="connsiteY3" fmla="*/ 1402698 h 1672709"/>
                    <a:gd name="connsiteX4" fmla="*/ 0 w 1195926"/>
                    <a:gd name="connsiteY4" fmla="*/ 1401448 h 1672709"/>
                    <a:gd name="connsiteX5" fmla="*/ 0 w 1195926"/>
                    <a:gd name="connsiteY5" fmla="*/ 1397698 h 1672709"/>
                    <a:gd name="connsiteX6" fmla="*/ 0 w 1195926"/>
                    <a:gd name="connsiteY6" fmla="*/ 1302694 h 1672709"/>
                    <a:gd name="connsiteX7" fmla="*/ 7500 w 1195926"/>
                    <a:gd name="connsiteY7" fmla="*/ 1306444 h 1672709"/>
                    <a:gd name="connsiteX8" fmla="*/ 887537 w 1195926"/>
                    <a:gd name="connsiteY8" fmla="*/ 1528953 h 1672709"/>
                    <a:gd name="connsiteX9" fmla="*/ 1068795 w 1195926"/>
                    <a:gd name="connsiteY9" fmla="*/ 1013932 h 1672709"/>
                    <a:gd name="connsiteX10" fmla="*/ 1031293 w 1195926"/>
                    <a:gd name="connsiteY10" fmla="*/ 337653 h 1672709"/>
                    <a:gd name="connsiteX11" fmla="*/ 30001 w 1195926"/>
                    <a:gd name="connsiteY11" fmla="*/ 103894 h 1672709"/>
                    <a:gd name="connsiteX12" fmla="*/ 25001 w 1195926"/>
                    <a:gd name="connsiteY12" fmla="*/ 103894 h 1672709"/>
                    <a:gd name="connsiteX13" fmla="*/ 25001 w 1195926"/>
                    <a:gd name="connsiteY13" fmla="*/ 7640 h 1672709"/>
                    <a:gd name="connsiteX14" fmla="*/ 28751 w 1195926"/>
                    <a:gd name="connsiteY14" fmla="*/ 7640 h 1672709"/>
                    <a:gd name="connsiteX15" fmla="*/ 460019 w 1195926"/>
                    <a:gd name="connsiteY15" fmla="*/ 10140 h 1672709"/>
                    <a:gd name="connsiteX16" fmla="*/ 1088795 w 1195926"/>
                    <a:gd name="connsiteY16" fmla="*/ 260150 h 1672709"/>
                    <a:gd name="connsiteX17" fmla="*/ 1172549 w 1195926"/>
                    <a:gd name="connsiteY17" fmla="*/ 988931 h 1672709"/>
                    <a:gd name="connsiteX18" fmla="*/ 925039 w 1195926"/>
                    <a:gd name="connsiteY18" fmla="*/ 1603957 h 1672709"/>
                    <a:gd name="connsiteX19" fmla="*/ 685029 w 1195926"/>
                    <a:gd name="connsiteY19" fmla="*/ 1672709 h 1672709"/>
                    <a:gd name="connsiteX20" fmla="*/ 8750 w 1195926"/>
                    <a:gd name="connsiteY20" fmla="*/ 1393948 h 1672709"/>
                    <a:gd name="connsiteX21" fmla="*/ 46252 w 1195926"/>
                    <a:gd name="connsiteY21" fmla="*/ 1416449 h 1672709"/>
                    <a:gd name="connsiteX22" fmla="*/ 426268 w 1195926"/>
                    <a:gd name="connsiteY22" fmla="*/ 1612707 h 1672709"/>
                    <a:gd name="connsiteX23" fmla="*/ 920038 w 1195926"/>
                    <a:gd name="connsiteY23" fmla="*/ 1595206 h 1672709"/>
                    <a:gd name="connsiteX24" fmla="*/ 1163799 w 1195926"/>
                    <a:gd name="connsiteY24" fmla="*/ 986431 h 1672709"/>
                    <a:gd name="connsiteX25" fmla="*/ 1081295 w 1195926"/>
                    <a:gd name="connsiteY25" fmla="*/ 265150 h 1672709"/>
                    <a:gd name="connsiteX26" fmla="*/ 33751 w 1195926"/>
                    <a:gd name="connsiteY26" fmla="*/ 15140 h 1672709"/>
                    <a:gd name="connsiteX27" fmla="*/ 33751 w 1195926"/>
                    <a:gd name="connsiteY27" fmla="*/ 92643 h 1672709"/>
                    <a:gd name="connsiteX28" fmla="*/ 450019 w 1195926"/>
                    <a:gd name="connsiteY28" fmla="*/ 95143 h 1672709"/>
                    <a:gd name="connsiteX29" fmla="*/ 1038793 w 1195926"/>
                    <a:gd name="connsiteY29" fmla="*/ 330153 h 1672709"/>
                    <a:gd name="connsiteX30" fmla="*/ 1077545 w 1195926"/>
                    <a:gd name="connsiteY30" fmla="*/ 1012682 h 1672709"/>
                    <a:gd name="connsiteX31" fmla="*/ 892537 w 1195926"/>
                    <a:gd name="connsiteY31" fmla="*/ 1533954 h 1672709"/>
                    <a:gd name="connsiteX32" fmla="*/ 353765 w 1195926"/>
                    <a:gd name="connsiteY32" fmla="*/ 1486452 h 1672709"/>
                    <a:gd name="connsiteX33" fmla="*/ 8750 w 1195926"/>
                    <a:gd name="connsiteY33" fmla="*/ 1316444 h 1672709"/>
                    <a:gd name="connsiteX34" fmla="*/ 8750 w 1195926"/>
                    <a:gd name="connsiteY34" fmla="*/ 1393948 h 167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5926" h="1672709">
                      <a:moveTo>
                        <a:pt x="685029" y="1672709"/>
                      </a:moveTo>
                      <a:cubicBezTo>
                        <a:pt x="606275" y="1672709"/>
                        <a:pt x="518772" y="1656459"/>
                        <a:pt x="423768" y="1622707"/>
                      </a:cubicBezTo>
                      <a:cubicBezTo>
                        <a:pt x="257510" y="1563955"/>
                        <a:pt x="111255" y="1470201"/>
                        <a:pt x="41252" y="1426449"/>
                      </a:cubicBezTo>
                      <a:cubicBezTo>
                        <a:pt x="22501" y="1413948"/>
                        <a:pt x="6250" y="1403948"/>
                        <a:pt x="3750" y="1402698"/>
                      </a:cubicBezTo>
                      <a:lnTo>
                        <a:pt x="0" y="1401448"/>
                      </a:lnTo>
                      <a:lnTo>
                        <a:pt x="0" y="1397698"/>
                      </a:lnTo>
                      <a:lnTo>
                        <a:pt x="0" y="1302694"/>
                      </a:lnTo>
                      <a:lnTo>
                        <a:pt x="7500" y="1306444"/>
                      </a:lnTo>
                      <a:cubicBezTo>
                        <a:pt x="13750" y="1310194"/>
                        <a:pt x="648777" y="1691460"/>
                        <a:pt x="887537" y="1528953"/>
                      </a:cubicBezTo>
                      <a:cubicBezTo>
                        <a:pt x="945039" y="1490202"/>
                        <a:pt x="1023793" y="1263942"/>
                        <a:pt x="1068795" y="1013932"/>
                      </a:cubicBezTo>
                      <a:cubicBezTo>
                        <a:pt x="1123797" y="701419"/>
                        <a:pt x="1110046" y="447658"/>
                        <a:pt x="1031293" y="337653"/>
                      </a:cubicBezTo>
                      <a:cubicBezTo>
                        <a:pt x="815034" y="35141"/>
                        <a:pt x="38751" y="102643"/>
                        <a:pt x="30001" y="103894"/>
                      </a:cubicBezTo>
                      <a:lnTo>
                        <a:pt x="25001" y="103894"/>
                      </a:lnTo>
                      <a:lnTo>
                        <a:pt x="25001" y="7640"/>
                      </a:lnTo>
                      <a:lnTo>
                        <a:pt x="28751" y="7640"/>
                      </a:lnTo>
                      <a:cubicBezTo>
                        <a:pt x="31251" y="7640"/>
                        <a:pt x="231260" y="-11111"/>
                        <a:pt x="460019" y="10140"/>
                      </a:cubicBezTo>
                      <a:cubicBezTo>
                        <a:pt x="672528" y="30140"/>
                        <a:pt x="953790" y="90143"/>
                        <a:pt x="1088795" y="260150"/>
                      </a:cubicBezTo>
                      <a:cubicBezTo>
                        <a:pt x="1191300" y="390156"/>
                        <a:pt x="1222551" y="662667"/>
                        <a:pt x="1172549" y="988931"/>
                      </a:cubicBezTo>
                      <a:cubicBezTo>
                        <a:pt x="1126297" y="1286443"/>
                        <a:pt x="1027543" y="1533954"/>
                        <a:pt x="925039" y="1603957"/>
                      </a:cubicBezTo>
                      <a:cubicBezTo>
                        <a:pt x="857536" y="1648958"/>
                        <a:pt x="777532" y="1672709"/>
                        <a:pt x="685029" y="1672709"/>
                      </a:cubicBezTo>
                      <a:close/>
                      <a:moveTo>
                        <a:pt x="8750" y="1393948"/>
                      </a:moveTo>
                      <a:cubicBezTo>
                        <a:pt x="15000" y="1396448"/>
                        <a:pt x="25001" y="1403948"/>
                        <a:pt x="46252" y="1416449"/>
                      </a:cubicBezTo>
                      <a:cubicBezTo>
                        <a:pt x="116255" y="1461450"/>
                        <a:pt x="261261" y="1553954"/>
                        <a:pt x="426268" y="1612707"/>
                      </a:cubicBezTo>
                      <a:cubicBezTo>
                        <a:pt x="631276" y="1685210"/>
                        <a:pt x="797533" y="1678960"/>
                        <a:pt x="920038" y="1595206"/>
                      </a:cubicBezTo>
                      <a:cubicBezTo>
                        <a:pt x="1018793" y="1527703"/>
                        <a:pt x="1120047" y="1277693"/>
                        <a:pt x="1163799" y="986431"/>
                      </a:cubicBezTo>
                      <a:cubicBezTo>
                        <a:pt x="1213801" y="662667"/>
                        <a:pt x="1182549" y="392656"/>
                        <a:pt x="1081295" y="265150"/>
                      </a:cubicBezTo>
                      <a:cubicBezTo>
                        <a:pt x="836285" y="-44863"/>
                        <a:pt x="95004" y="10140"/>
                        <a:pt x="33751" y="15140"/>
                      </a:cubicBezTo>
                      <a:lnTo>
                        <a:pt x="33751" y="92643"/>
                      </a:lnTo>
                      <a:cubicBezTo>
                        <a:pt x="66253" y="90143"/>
                        <a:pt x="247510" y="77642"/>
                        <a:pt x="450019" y="95143"/>
                      </a:cubicBezTo>
                      <a:cubicBezTo>
                        <a:pt x="655027" y="113894"/>
                        <a:pt x="923789" y="170146"/>
                        <a:pt x="1038793" y="330153"/>
                      </a:cubicBezTo>
                      <a:cubicBezTo>
                        <a:pt x="1153798" y="491410"/>
                        <a:pt x="1103796" y="861425"/>
                        <a:pt x="1077545" y="1012682"/>
                      </a:cubicBezTo>
                      <a:cubicBezTo>
                        <a:pt x="1032543" y="1268942"/>
                        <a:pt x="952540" y="1492702"/>
                        <a:pt x="892537" y="1533954"/>
                      </a:cubicBezTo>
                      <a:cubicBezTo>
                        <a:pt x="790033" y="1603957"/>
                        <a:pt x="608775" y="1587706"/>
                        <a:pt x="353765" y="1486452"/>
                      </a:cubicBezTo>
                      <a:cubicBezTo>
                        <a:pt x="187508" y="1420199"/>
                        <a:pt x="41252" y="1336445"/>
                        <a:pt x="8750" y="1316444"/>
                      </a:cubicBezTo>
                      <a:lnTo>
                        <a:pt x="8750" y="1393948"/>
                      </a:lnTo>
                      <a:close/>
                    </a:path>
                  </a:pathLst>
                </a:custGeom>
                <a:solidFill>
                  <a:srgbClr val="C9CACA"/>
                </a:solidFill>
                <a:ln w="12492" cap="flat">
                  <a:noFill/>
                  <a:prstDash val="solid"/>
                  <a:miter/>
                </a:ln>
              </p:spPr>
              <p:txBody>
                <a:bodyPr rtlCol="0" anchor="ctr"/>
                <a:lstStyle/>
                <a:p>
                  <a:endParaRPr lang="zh-CN" altLang="en-US"/>
                </a:p>
              </p:txBody>
            </p:sp>
          </p:grpSp>
          <p:grpSp>
            <p:nvGrpSpPr>
              <p:cNvPr id="21" name="îSļïḓè"/>
              <p:cNvGrpSpPr/>
              <p:nvPr/>
            </p:nvGrpSpPr>
            <p:grpSpPr>
              <a:xfrm>
                <a:off x="10296348" y="3944852"/>
                <a:ext cx="57502" cy="171257"/>
                <a:chOff x="10296348" y="4190121"/>
                <a:chExt cx="57502" cy="171257"/>
              </a:xfrm>
              <a:solidFill>
                <a:srgbClr val="C9CACA"/>
              </a:solidFill>
            </p:grpSpPr>
            <p:sp>
              <p:nvSpPr>
                <p:cNvPr id="28" name="iṡḻïḍè"/>
                <p:cNvSpPr/>
                <p:nvPr/>
              </p:nvSpPr>
              <p:spPr>
                <a:xfrm>
                  <a:off x="10300098" y="4193871"/>
                  <a:ext cx="50002" cy="163756"/>
                </a:xfrm>
                <a:custGeom>
                  <a:avLst/>
                  <a:gdLst>
                    <a:gd name="connsiteX0" fmla="*/ 25001 w 50002"/>
                    <a:gd name="connsiteY0" fmla="*/ 163757 h 163756"/>
                    <a:gd name="connsiteX1" fmla="*/ 25001 w 50002"/>
                    <a:gd name="connsiteY1" fmla="*/ 163757 h 163756"/>
                    <a:gd name="connsiteX2" fmla="*/ 50002 w 50002"/>
                    <a:gd name="connsiteY2" fmla="*/ 138756 h 163756"/>
                    <a:gd name="connsiteX3" fmla="*/ 50002 w 50002"/>
                    <a:gd name="connsiteY3" fmla="*/ 25001 h 163756"/>
                    <a:gd name="connsiteX4" fmla="*/ 25001 w 50002"/>
                    <a:gd name="connsiteY4" fmla="*/ 0 h 163756"/>
                    <a:gd name="connsiteX5" fmla="*/ 25001 w 50002"/>
                    <a:gd name="connsiteY5" fmla="*/ 0 h 163756"/>
                    <a:gd name="connsiteX6" fmla="*/ 0 w 50002"/>
                    <a:gd name="connsiteY6" fmla="*/ 25001 h 163756"/>
                    <a:gd name="connsiteX7" fmla="*/ 0 w 50002"/>
                    <a:gd name="connsiteY7" fmla="*/ 138756 h 163756"/>
                    <a:gd name="connsiteX8" fmla="*/ 25001 w 50002"/>
                    <a:gd name="connsiteY8" fmla="*/ 163757 h 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02" h="163756">
                      <a:moveTo>
                        <a:pt x="25001" y="163757"/>
                      </a:moveTo>
                      <a:lnTo>
                        <a:pt x="25001" y="163757"/>
                      </a:lnTo>
                      <a:cubicBezTo>
                        <a:pt x="38752" y="163757"/>
                        <a:pt x="50002" y="152506"/>
                        <a:pt x="50002" y="138756"/>
                      </a:cubicBezTo>
                      <a:lnTo>
                        <a:pt x="50002" y="25001"/>
                      </a:lnTo>
                      <a:cubicBezTo>
                        <a:pt x="50002" y="11250"/>
                        <a:pt x="38752" y="0"/>
                        <a:pt x="25001" y="0"/>
                      </a:cubicBezTo>
                      <a:lnTo>
                        <a:pt x="25001" y="0"/>
                      </a:lnTo>
                      <a:cubicBezTo>
                        <a:pt x="11250" y="0"/>
                        <a:pt x="0" y="11250"/>
                        <a:pt x="0" y="25001"/>
                      </a:cubicBezTo>
                      <a:lnTo>
                        <a:pt x="0" y="138756"/>
                      </a:lnTo>
                      <a:cubicBezTo>
                        <a:pt x="0" y="152506"/>
                        <a:pt x="11250" y="163757"/>
                        <a:pt x="25001" y="163757"/>
                      </a:cubicBezTo>
                      <a:close/>
                    </a:path>
                  </a:pathLst>
                </a:custGeom>
                <a:solidFill>
                  <a:srgbClr val="C9CACA"/>
                </a:solidFill>
                <a:ln w="12492" cap="flat">
                  <a:noFill/>
                  <a:prstDash val="solid"/>
                  <a:miter/>
                </a:ln>
              </p:spPr>
              <p:txBody>
                <a:bodyPr rtlCol="0" anchor="ctr"/>
                <a:lstStyle/>
                <a:p>
                  <a:endParaRPr lang="zh-CN" altLang="en-US"/>
                </a:p>
              </p:txBody>
            </p:sp>
            <p:sp>
              <p:nvSpPr>
                <p:cNvPr id="29" name="işlíḓè"/>
                <p:cNvSpPr/>
                <p:nvPr/>
              </p:nvSpPr>
              <p:spPr>
                <a:xfrm>
                  <a:off x="10296348" y="4190121"/>
                  <a:ext cx="57502" cy="171257"/>
                </a:xfrm>
                <a:custGeom>
                  <a:avLst/>
                  <a:gdLst>
                    <a:gd name="connsiteX0" fmla="*/ 28751 w 57502"/>
                    <a:gd name="connsiteY0" fmla="*/ 171257 h 171257"/>
                    <a:gd name="connsiteX1" fmla="*/ 0 w 57502"/>
                    <a:gd name="connsiteY1" fmla="*/ 142506 h 171257"/>
                    <a:gd name="connsiteX2" fmla="*/ 0 w 57502"/>
                    <a:gd name="connsiteY2" fmla="*/ 28751 h 171257"/>
                    <a:gd name="connsiteX3" fmla="*/ 28751 w 57502"/>
                    <a:gd name="connsiteY3" fmla="*/ 0 h 171257"/>
                    <a:gd name="connsiteX4" fmla="*/ 57502 w 57502"/>
                    <a:gd name="connsiteY4" fmla="*/ 28751 h 171257"/>
                    <a:gd name="connsiteX5" fmla="*/ 57502 w 57502"/>
                    <a:gd name="connsiteY5" fmla="*/ 142506 h 171257"/>
                    <a:gd name="connsiteX6" fmla="*/ 28751 w 57502"/>
                    <a:gd name="connsiteY6" fmla="*/ 171257 h 171257"/>
                    <a:gd name="connsiteX7" fmla="*/ 28751 w 57502"/>
                    <a:gd name="connsiteY7" fmla="*/ 6250 h 171257"/>
                    <a:gd name="connsiteX8" fmla="*/ 7500 w 57502"/>
                    <a:gd name="connsiteY8" fmla="*/ 27501 h 171257"/>
                    <a:gd name="connsiteX9" fmla="*/ 7500 w 57502"/>
                    <a:gd name="connsiteY9" fmla="*/ 141256 h 171257"/>
                    <a:gd name="connsiteX10" fmla="*/ 28751 w 57502"/>
                    <a:gd name="connsiteY10" fmla="*/ 162507 h 171257"/>
                    <a:gd name="connsiteX11" fmla="*/ 50002 w 57502"/>
                    <a:gd name="connsiteY11" fmla="*/ 141256 h 171257"/>
                    <a:gd name="connsiteX12" fmla="*/ 50002 w 57502"/>
                    <a:gd name="connsiteY12" fmla="*/ 27501 h 171257"/>
                    <a:gd name="connsiteX13" fmla="*/ 28751 w 57502"/>
                    <a:gd name="connsiteY13" fmla="*/ 6250 h 1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02" h="171257">
                      <a:moveTo>
                        <a:pt x="28751" y="171257"/>
                      </a:moveTo>
                      <a:cubicBezTo>
                        <a:pt x="12501" y="171257"/>
                        <a:pt x="0" y="158757"/>
                        <a:pt x="0" y="142506"/>
                      </a:cubicBezTo>
                      <a:lnTo>
                        <a:pt x="0" y="28751"/>
                      </a:lnTo>
                      <a:cubicBezTo>
                        <a:pt x="0" y="12501"/>
                        <a:pt x="12501" y="0"/>
                        <a:pt x="28751" y="0"/>
                      </a:cubicBezTo>
                      <a:cubicBezTo>
                        <a:pt x="45002" y="0"/>
                        <a:pt x="57502" y="12501"/>
                        <a:pt x="57502" y="28751"/>
                      </a:cubicBezTo>
                      <a:lnTo>
                        <a:pt x="57502" y="142506"/>
                      </a:lnTo>
                      <a:cubicBezTo>
                        <a:pt x="57502" y="158757"/>
                        <a:pt x="45002" y="171257"/>
                        <a:pt x="28751" y="171257"/>
                      </a:cubicBezTo>
                      <a:close/>
                      <a:moveTo>
                        <a:pt x="28751" y="6250"/>
                      </a:moveTo>
                      <a:cubicBezTo>
                        <a:pt x="17501" y="6250"/>
                        <a:pt x="7500" y="16251"/>
                        <a:pt x="7500" y="27501"/>
                      </a:cubicBezTo>
                      <a:lnTo>
                        <a:pt x="7500" y="141256"/>
                      </a:lnTo>
                      <a:cubicBezTo>
                        <a:pt x="7500" y="152506"/>
                        <a:pt x="17501" y="162507"/>
                        <a:pt x="28751" y="162507"/>
                      </a:cubicBezTo>
                      <a:cubicBezTo>
                        <a:pt x="40001" y="162507"/>
                        <a:pt x="50002" y="152506"/>
                        <a:pt x="50002" y="141256"/>
                      </a:cubicBezTo>
                      <a:lnTo>
                        <a:pt x="50002" y="27501"/>
                      </a:lnTo>
                      <a:cubicBezTo>
                        <a:pt x="50002" y="16251"/>
                        <a:pt x="41252" y="6250"/>
                        <a:pt x="28751" y="6250"/>
                      </a:cubicBezTo>
                      <a:close/>
                    </a:path>
                  </a:pathLst>
                </a:custGeom>
                <a:solidFill>
                  <a:srgbClr val="C9CACA"/>
                </a:solidFill>
                <a:ln w="12492" cap="flat">
                  <a:noFill/>
                  <a:prstDash val="solid"/>
                  <a:miter/>
                </a:ln>
              </p:spPr>
              <p:txBody>
                <a:bodyPr rtlCol="0" anchor="ctr"/>
                <a:lstStyle/>
                <a:p>
                  <a:endParaRPr lang="zh-CN" altLang="en-US"/>
                </a:p>
              </p:txBody>
            </p:sp>
          </p:grpSp>
          <p:sp>
            <p:nvSpPr>
              <p:cNvPr id="22" name="ísľiḑé"/>
              <p:cNvSpPr/>
              <p:nvPr/>
            </p:nvSpPr>
            <p:spPr>
              <a:xfrm>
                <a:off x="9480064" y="3078566"/>
                <a:ext cx="166257" cy="186257"/>
              </a:xfrm>
              <a:custGeom>
                <a:avLst/>
                <a:gdLst>
                  <a:gd name="connsiteX0" fmla="*/ 15001 w 166257"/>
                  <a:gd name="connsiteY0" fmla="*/ 186258 h 186257"/>
                  <a:gd name="connsiteX1" fmla="*/ 10000 w 166257"/>
                  <a:gd name="connsiteY1" fmla="*/ 185008 h 186257"/>
                  <a:gd name="connsiteX2" fmla="*/ 7500 w 166257"/>
                  <a:gd name="connsiteY2" fmla="*/ 180008 h 186257"/>
                  <a:gd name="connsiteX3" fmla="*/ 0 w 166257"/>
                  <a:gd name="connsiteY3" fmla="*/ 20001 h 186257"/>
                  <a:gd name="connsiteX4" fmla="*/ 6250 w 166257"/>
                  <a:gd name="connsiteY4" fmla="*/ 12501 h 186257"/>
                  <a:gd name="connsiteX5" fmla="*/ 151256 w 166257"/>
                  <a:gd name="connsiteY5" fmla="*/ 0 h 186257"/>
                  <a:gd name="connsiteX6" fmla="*/ 156257 w 166257"/>
                  <a:gd name="connsiteY6" fmla="*/ 1250 h 186257"/>
                  <a:gd name="connsiteX7" fmla="*/ 158757 w 166257"/>
                  <a:gd name="connsiteY7" fmla="*/ 6250 h 186257"/>
                  <a:gd name="connsiteX8" fmla="*/ 166257 w 166257"/>
                  <a:gd name="connsiteY8" fmla="*/ 163757 h 186257"/>
                  <a:gd name="connsiteX9" fmla="*/ 160007 w 166257"/>
                  <a:gd name="connsiteY9" fmla="*/ 171257 h 186257"/>
                  <a:gd name="connsiteX10" fmla="*/ 15001 w 166257"/>
                  <a:gd name="connsiteY10" fmla="*/ 186258 h 186257"/>
                  <a:gd name="connsiteX11" fmla="*/ 15001 w 166257"/>
                  <a:gd name="connsiteY11" fmla="*/ 186258 h 186257"/>
                  <a:gd name="connsiteX12" fmla="*/ 15001 w 166257"/>
                  <a:gd name="connsiteY12" fmla="*/ 26251 h 186257"/>
                  <a:gd name="connsiteX13" fmla="*/ 22501 w 166257"/>
                  <a:gd name="connsiteY13" fmla="*/ 172507 h 186257"/>
                  <a:gd name="connsiteX14" fmla="*/ 153756 w 166257"/>
                  <a:gd name="connsiteY14" fmla="*/ 160007 h 186257"/>
                  <a:gd name="connsiteX15" fmla="*/ 146256 w 166257"/>
                  <a:gd name="connsiteY15" fmla="*/ 16251 h 186257"/>
                  <a:gd name="connsiteX16" fmla="*/ 15001 w 166257"/>
                  <a:gd name="connsiteY16" fmla="*/ 26251 h 18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257" h="186257">
                    <a:moveTo>
                      <a:pt x="15001" y="186258"/>
                    </a:moveTo>
                    <a:cubicBezTo>
                      <a:pt x="13751" y="186258"/>
                      <a:pt x="11251" y="186258"/>
                      <a:pt x="10000" y="185008"/>
                    </a:cubicBezTo>
                    <a:cubicBezTo>
                      <a:pt x="8751" y="183758"/>
                      <a:pt x="7500" y="182508"/>
                      <a:pt x="7500" y="180008"/>
                    </a:cubicBezTo>
                    <a:lnTo>
                      <a:pt x="0" y="20001"/>
                    </a:lnTo>
                    <a:cubicBezTo>
                      <a:pt x="0" y="16251"/>
                      <a:pt x="2500" y="12501"/>
                      <a:pt x="6250" y="12501"/>
                    </a:cubicBezTo>
                    <a:lnTo>
                      <a:pt x="151256" y="0"/>
                    </a:lnTo>
                    <a:cubicBezTo>
                      <a:pt x="153756" y="0"/>
                      <a:pt x="155007" y="0"/>
                      <a:pt x="156257" y="1250"/>
                    </a:cubicBezTo>
                    <a:cubicBezTo>
                      <a:pt x="157507" y="2500"/>
                      <a:pt x="158757" y="3750"/>
                      <a:pt x="158757" y="6250"/>
                    </a:cubicBezTo>
                    <a:lnTo>
                      <a:pt x="166257" y="163757"/>
                    </a:lnTo>
                    <a:cubicBezTo>
                      <a:pt x="166257" y="167507"/>
                      <a:pt x="163757" y="171257"/>
                      <a:pt x="160007" y="171257"/>
                    </a:cubicBezTo>
                    <a:lnTo>
                      <a:pt x="15001" y="186258"/>
                    </a:lnTo>
                    <a:cubicBezTo>
                      <a:pt x="16251" y="186258"/>
                      <a:pt x="15001" y="186258"/>
                      <a:pt x="15001" y="186258"/>
                    </a:cubicBezTo>
                    <a:close/>
                    <a:moveTo>
                      <a:pt x="15001" y="26251"/>
                    </a:moveTo>
                    <a:lnTo>
                      <a:pt x="22501" y="172507"/>
                    </a:lnTo>
                    <a:lnTo>
                      <a:pt x="153756" y="160007"/>
                    </a:lnTo>
                    <a:lnTo>
                      <a:pt x="146256" y="16251"/>
                    </a:lnTo>
                    <a:lnTo>
                      <a:pt x="15001" y="26251"/>
                    </a:lnTo>
                    <a:close/>
                  </a:path>
                </a:pathLst>
              </a:custGeom>
              <a:solidFill>
                <a:srgbClr val="C9CACA"/>
              </a:solidFill>
              <a:ln w="12492" cap="flat">
                <a:noFill/>
                <a:prstDash val="solid"/>
                <a:miter/>
              </a:ln>
            </p:spPr>
            <p:txBody>
              <a:bodyPr rtlCol="0" anchor="ctr"/>
              <a:lstStyle/>
              <a:p>
                <a:endParaRPr lang="zh-CN" altLang="en-US"/>
              </a:p>
            </p:txBody>
          </p:sp>
          <p:sp>
            <p:nvSpPr>
              <p:cNvPr id="23" name="í$ļïḑe"/>
              <p:cNvSpPr/>
              <p:nvPr/>
            </p:nvSpPr>
            <p:spPr>
              <a:xfrm>
                <a:off x="9660072" y="3064815"/>
                <a:ext cx="166257" cy="180007"/>
              </a:xfrm>
              <a:custGeom>
                <a:avLst/>
                <a:gdLst>
                  <a:gd name="connsiteX0" fmla="*/ 15001 w 166257"/>
                  <a:gd name="connsiteY0" fmla="*/ 180007 h 180007"/>
                  <a:gd name="connsiteX1" fmla="*/ 10000 w 166257"/>
                  <a:gd name="connsiteY1" fmla="*/ 178757 h 180007"/>
                  <a:gd name="connsiteX2" fmla="*/ 7500 w 166257"/>
                  <a:gd name="connsiteY2" fmla="*/ 173757 h 180007"/>
                  <a:gd name="connsiteX3" fmla="*/ 0 w 166257"/>
                  <a:gd name="connsiteY3" fmla="*/ 20001 h 180007"/>
                  <a:gd name="connsiteX4" fmla="*/ 6250 w 166257"/>
                  <a:gd name="connsiteY4" fmla="*/ 12501 h 180007"/>
                  <a:gd name="connsiteX5" fmla="*/ 151256 w 166257"/>
                  <a:gd name="connsiteY5" fmla="*/ 0 h 180007"/>
                  <a:gd name="connsiteX6" fmla="*/ 156257 w 166257"/>
                  <a:gd name="connsiteY6" fmla="*/ 1250 h 180007"/>
                  <a:gd name="connsiteX7" fmla="*/ 158757 w 166257"/>
                  <a:gd name="connsiteY7" fmla="*/ 6250 h 180007"/>
                  <a:gd name="connsiteX8" fmla="*/ 166257 w 166257"/>
                  <a:gd name="connsiteY8" fmla="*/ 157507 h 180007"/>
                  <a:gd name="connsiteX9" fmla="*/ 160007 w 166257"/>
                  <a:gd name="connsiteY9" fmla="*/ 165007 h 180007"/>
                  <a:gd name="connsiteX10" fmla="*/ 15001 w 166257"/>
                  <a:gd name="connsiteY10" fmla="*/ 180007 h 180007"/>
                  <a:gd name="connsiteX11" fmla="*/ 15001 w 166257"/>
                  <a:gd name="connsiteY11" fmla="*/ 180007 h 180007"/>
                  <a:gd name="connsiteX12" fmla="*/ 13750 w 166257"/>
                  <a:gd name="connsiteY12" fmla="*/ 25001 h 180007"/>
                  <a:gd name="connsiteX13" fmla="*/ 21251 w 166257"/>
                  <a:gd name="connsiteY13" fmla="*/ 165007 h 180007"/>
                  <a:gd name="connsiteX14" fmla="*/ 152506 w 166257"/>
                  <a:gd name="connsiteY14" fmla="*/ 152506 h 180007"/>
                  <a:gd name="connsiteX15" fmla="*/ 145006 w 166257"/>
                  <a:gd name="connsiteY15" fmla="*/ 15001 h 180007"/>
                  <a:gd name="connsiteX16" fmla="*/ 13750 w 166257"/>
                  <a:gd name="connsiteY16" fmla="*/ 25001 h 18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257" h="180007">
                    <a:moveTo>
                      <a:pt x="15001" y="180007"/>
                    </a:moveTo>
                    <a:cubicBezTo>
                      <a:pt x="13750" y="180007"/>
                      <a:pt x="11250" y="180007"/>
                      <a:pt x="10000" y="178757"/>
                    </a:cubicBezTo>
                    <a:cubicBezTo>
                      <a:pt x="8750" y="177507"/>
                      <a:pt x="7500" y="176257"/>
                      <a:pt x="7500" y="173757"/>
                    </a:cubicBezTo>
                    <a:lnTo>
                      <a:pt x="0" y="20001"/>
                    </a:lnTo>
                    <a:cubicBezTo>
                      <a:pt x="0" y="16251"/>
                      <a:pt x="2500" y="12501"/>
                      <a:pt x="6250" y="12501"/>
                    </a:cubicBezTo>
                    <a:lnTo>
                      <a:pt x="151256" y="0"/>
                    </a:lnTo>
                    <a:cubicBezTo>
                      <a:pt x="153756" y="0"/>
                      <a:pt x="155006" y="0"/>
                      <a:pt x="156257" y="1250"/>
                    </a:cubicBezTo>
                    <a:cubicBezTo>
                      <a:pt x="157506" y="2500"/>
                      <a:pt x="158757" y="3750"/>
                      <a:pt x="158757" y="6250"/>
                    </a:cubicBezTo>
                    <a:lnTo>
                      <a:pt x="166257" y="157507"/>
                    </a:lnTo>
                    <a:cubicBezTo>
                      <a:pt x="166257" y="161257"/>
                      <a:pt x="163757" y="165007"/>
                      <a:pt x="160007" y="165007"/>
                    </a:cubicBezTo>
                    <a:lnTo>
                      <a:pt x="15001" y="180007"/>
                    </a:lnTo>
                    <a:cubicBezTo>
                      <a:pt x="15001" y="180007"/>
                      <a:pt x="15001" y="180007"/>
                      <a:pt x="15001" y="180007"/>
                    </a:cubicBezTo>
                    <a:close/>
                    <a:moveTo>
                      <a:pt x="13750" y="25001"/>
                    </a:moveTo>
                    <a:lnTo>
                      <a:pt x="21251" y="165007"/>
                    </a:lnTo>
                    <a:lnTo>
                      <a:pt x="152506" y="152506"/>
                    </a:lnTo>
                    <a:lnTo>
                      <a:pt x="145006" y="15001"/>
                    </a:lnTo>
                    <a:lnTo>
                      <a:pt x="13750" y="25001"/>
                    </a:lnTo>
                    <a:close/>
                  </a:path>
                </a:pathLst>
              </a:custGeom>
              <a:solidFill>
                <a:srgbClr val="C9CACA"/>
              </a:solidFill>
              <a:ln w="12492" cap="flat">
                <a:noFill/>
                <a:prstDash val="solid"/>
                <a:miter/>
              </a:ln>
            </p:spPr>
            <p:txBody>
              <a:bodyPr rtlCol="0" anchor="ctr"/>
              <a:lstStyle/>
              <a:p>
                <a:endParaRPr lang="zh-CN" altLang="en-US"/>
              </a:p>
            </p:txBody>
          </p:sp>
          <p:sp>
            <p:nvSpPr>
              <p:cNvPr id="24" name="îśļiḓé"/>
              <p:cNvSpPr/>
              <p:nvPr/>
            </p:nvSpPr>
            <p:spPr>
              <a:xfrm>
                <a:off x="9888831" y="3042314"/>
                <a:ext cx="230009" cy="187507"/>
              </a:xfrm>
              <a:custGeom>
                <a:avLst/>
                <a:gdLst>
                  <a:gd name="connsiteX0" fmla="*/ 10000 w 230009"/>
                  <a:gd name="connsiteY0" fmla="*/ 187508 h 187507"/>
                  <a:gd name="connsiteX1" fmla="*/ 5000 w 230009"/>
                  <a:gd name="connsiteY1" fmla="*/ 186258 h 187507"/>
                  <a:gd name="connsiteX2" fmla="*/ 2500 w 230009"/>
                  <a:gd name="connsiteY2" fmla="*/ 181258 h 187507"/>
                  <a:gd name="connsiteX3" fmla="*/ 0 w 230009"/>
                  <a:gd name="connsiteY3" fmla="*/ 23751 h 187507"/>
                  <a:gd name="connsiteX4" fmla="*/ 6250 w 230009"/>
                  <a:gd name="connsiteY4" fmla="*/ 16251 h 187507"/>
                  <a:gd name="connsiteX5" fmla="*/ 220009 w 230009"/>
                  <a:gd name="connsiteY5" fmla="*/ 0 h 187507"/>
                  <a:gd name="connsiteX6" fmla="*/ 225009 w 230009"/>
                  <a:gd name="connsiteY6" fmla="*/ 1250 h 187507"/>
                  <a:gd name="connsiteX7" fmla="*/ 227509 w 230009"/>
                  <a:gd name="connsiteY7" fmla="*/ 6250 h 187507"/>
                  <a:gd name="connsiteX8" fmla="*/ 230010 w 230009"/>
                  <a:gd name="connsiteY8" fmla="*/ 162507 h 187507"/>
                  <a:gd name="connsiteX9" fmla="*/ 223759 w 230009"/>
                  <a:gd name="connsiteY9" fmla="*/ 170007 h 187507"/>
                  <a:gd name="connsiteX10" fmla="*/ 10000 w 230009"/>
                  <a:gd name="connsiteY10" fmla="*/ 187508 h 187507"/>
                  <a:gd name="connsiteX11" fmla="*/ 10000 w 230009"/>
                  <a:gd name="connsiteY11" fmla="*/ 187508 h 187507"/>
                  <a:gd name="connsiteX12" fmla="*/ 13750 w 230009"/>
                  <a:gd name="connsiteY12" fmla="*/ 28751 h 187507"/>
                  <a:gd name="connsiteX13" fmla="*/ 16251 w 230009"/>
                  <a:gd name="connsiteY13" fmla="*/ 172507 h 187507"/>
                  <a:gd name="connsiteX14" fmla="*/ 216259 w 230009"/>
                  <a:gd name="connsiteY14" fmla="*/ 155007 h 187507"/>
                  <a:gd name="connsiteX15" fmla="*/ 213759 w 230009"/>
                  <a:gd name="connsiteY15" fmla="*/ 13751 h 187507"/>
                  <a:gd name="connsiteX16" fmla="*/ 13750 w 230009"/>
                  <a:gd name="connsiteY16" fmla="*/ 28751 h 1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009" h="187507">
                    <a:moveTo>
                      <a:pt x="10000" y="187508"/>
                    </a:moveTo>
                    <a:cubicBezTo>
                      <a:pt x="8750" y="187508"/>
                      <a:pt x="6250" y="186258"/>
                      <a:pt x="5000" y="186258"/>
                    </a:cubicBezTo>
                    <a:cubicBezTo>
                      <a:pt x="3750" y="185008"/>
                      <a:pt x="2500" y="183758"/>
                      <a:pt x="2500" y="181258"/>
                    </a:cubicBezTo>
                    <a:lnTo>
                      <a:pt x="0" y="23751"/>
                    </a:lnTo>
                    <a:cubicBezTo>
                      <a:pt x="0" y="20001"/>
                      <a:pt x="2500" y="17501"/>
                      <a:pt x="6250" y="16251"/>
                    </a:cubicBezTo>
                    <a:lnTo>
                      <a:pt x="220009" y="0"/>
                    </a:lnTo>
                    <a:cubicBezTo>
                      <a:pt x="222509" y="0"/>
                      <a:pt x="223759" y="0"/>
                      <a:pt x="225009" y="1250"/>
                    </a:cubicBezTo>
                    <a:cubicBezTo>
                      <a:pt x="226260" y="2500"/>
                      <a:pt x="227509" y="3750"/>
                      <a:pt x="227509" y="6250"/>
                    </a:cubicBezTo>
                    <a:lnTo>
                      <a:pt x="230010" y="162507"/>
                    </a:lnTo>
                    <a:cubicBezTo>
                      <a:pt x="230010" y="166257"/>
                      <a:pt x="227509" y="168757"/>
                      <a:pt x="223759" y="170007"/>
                    </a:cubicBezTo>
                    <a:lnTo>
                      <a:pt x="10000" y="187508"/>
                    </a:lnTo>
                    <a:cubicBezTo>
                      <a:pt x="10000" y="187508"/>
                      <a:pt x="10000" y="187508"/>
                      <a:pt x="10000" y="187508"/>
                    </a:cubicBezTo>
                    <a:close/>
                    <a:moveTo>
                      <a:pt x="13750" y="28751"/>
                    </a:moveTo>
                    <a:lnTo>
                      <a:pt x="16251" y="172507"/>
                    </a:lnTo>
                    <a:lnTo>
                      <a:pt x="216259" y="155007"/>
                    </a:lnTo>
                    <a:lnTo>
                      <a:pt x="213759" y="13751"/>
                    </a:lnTo>
                    <a:lnTo>
                      <a:pt x="13750" y="28751"/>
                    </a:lnTo>
                    <a:close/>
                  </a:path>
                </a:pathLst>
              </a:custGeom>
              <a:solidFill>
                <a:srgbClr val="C9CACA"/>
              </a:solidFill>
              <a:ln w="12492" cap="flat">
                <a:noFill/>
                <a:prstDash val="solid"/>
                <a:miter/>
              </a:ln>
            </p:spPr>
            <p:txBody>
              <a:bodyPr rtlCol="0" anchor="ctr"/>
              <a:lstStyle/>
              <a:p>
                <a:endParaRPr lang="zh-CN" altLang="en-US"/>
              </a:p>
            </p:txBody>
          </p:sp>
          <p:sp>
            <p:nvSpPr>
              <p:cNvPr id="25" name="ïṥlíďé"/>
              <p:cNvSpPr/>
              <p:nvPr/>
            </p:nvSpPr>
            <p:spPr>
              <a:xfrm>
                <a:off x="9496315" y="3251073"/>
                <a:ext cx="631276" cy="143756"/>
              </a:xfrm>
              <a:custGeom>
                <a:avLst/>
                <a:gdLst>
                  <a:gd name="connsiteX0" fmla="*/ 10000 w 631276"/>
                  <a:gd name="connsiteY0" fmla="*/ 143756 h 143756"/>
                  <a:gd name="connsiteX1" fmla="*/ 5000 w 631276"/>
                  <a:gd name="connsiteY1" fmla="*/ 141256 h 143756"/>
                  <a:gd name="connsiteX2" fmla="*/ 2500 w 631276"/>
                  <a:gd name="connsiteY2" fmla="*/ 136256 h 143756"/>
                  <a:gd name="connsiteX3" fmla="*/ 0 w 631276"/>
                  <a:gd name="connsiteY3" fmla="*/ 61253 h 143756"/>
                  <a:gd name="connsiteX4" fmla="*/ 6250 w 631276"/>
                  <a:gd name="connsiteY4" fmla="*/ 53752 h 143756"/>
                  <a:gd name="connsiteX5" fmla="*/ 620026 w 631276"/>
                  <a:gd name="connsiteY5" fmla="*/ 0 h 143756"/>
                  <a:gd name="connsiteX6" fmla="*/ 626276 w 631276"/>
                  <a:gd name="connsiteY6" fmla="*/ 1250 h 143756"/>
                  <a:gd name="connsiteX7" fmla="*/ 628776 w 631276"/>
                  <a:gd name="connsiteY7" fmla="*/ 6250 h 143756"/>
                  <a:gd name="connsiteX8" fmla="*/ 631277 w 631276"/>
                  <a:gd name="connsiteY8" fmla="*/ 81253 h 143756"/>
                  <a:gd name="connsiteX9" fmla="*/ 625026 w 631276"/>
                  <a:gd name="connsiteY9" fmla="*/ 88754 h 143756"/>
                  <a:gd name="connsiteX10" fmla="*/ 10000 w 631276"/>
                  <a:gd name="connsiteY10" fmla="*/ 143756 h 143756"/>
                  <a:gd name="connsiteX11" fmla="*/ 10000 w 631276"/>
                  <a:gd name="connsiteY11" fmla="*/ 143756 h 143756"/>
                  <a:gd name="connsiteX12" fmla="*/ 15001 w 631276"/>
                  <a:gd name="connsiteY12" fmla="*/ 67503 h 143756"/>
                  <a:gd name="connsiteX13" fmla="*/ 16251 w 631276"/>
                  <a:gd name="connsiteY13" fmla="*/ 127505 h 143756"/>
                  <a:gd name="connsiteX14" fmla="*/ 615026 w 631276"/>
                  <a:gd name="connsiteY14" fmla="*/ 75003 h 143756"/>
                  <a:gd name="connsiteX15" fmla="*/ 613776 w 631276"/>
                  <a:gd name="connsiteY15" fmla="*/ 15001 h 143756"/>
                  <a:gd name="connsiteX16" fmla="*/ 15001 w 631276"/>
                  <a:gd name="connsiteY16" fmla="*/ 67503 h 14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276" h="143756">
                    <a:moveTo>
                      <a:pt x="10000" y="143756"/>
                    </a:moveTo>
                    <a:cubicBezTo>
                      <a:pt x="8750" y="143756"/>
                      <a:pt x="6250" y="142506"/>
                      <a:pt x="5000" y="141256"/>
                    </a:cubicBezTo>
                    <a:cubicBezTo>
                      <a:pt x="3750" y="140006"/>
                      <a:pt x="2500" y="137506"/>
                      <a:pt x="2500" y="136256"/>
                    </a:cubicBezTo>
                    <a:lnTo>
                      <a:pt x="0" y="61253"/>
                    </a:lnTo>
                    <a:cubicBezTo>
                      <a:pt x="0" y="57502"/>
                      <a:pt x="2500" y="53752"/>
                      <a:pt x="6250" y="53752"/>
                    </a:cubicBezTo>
                    <a:lnTo>
                      <a:pt x="620026" y="0"/>
                    </a:lnTo>
                    <a:cubicBezTo>
                      <a:pt x="622526" y="0"/>
                      <a:pt x="623776" y="0"/>
                      <a:pt x="626276" y="1250"/>
                    </a:cubicBezTo>
                    <a:cubicBezTo>
                      <a:pt x="627526" y="2500"/>
                      <a:pt x="628776" y="5000"/>
                      <a:pt x="628776" y="6250"/>
                    </a:cubicBezTo>
                    <a:lnTo>
                      <a:pt x="631277" y="81253"/>
                    </a:lnTo>
                    <a:cubicBezTo>
                      <a:pt x="631277" y="85004"/>
                      <a:pt x="628776" y="88754"/>
                      <a:pt x="625026" y="88754"/>
                    </a:cubicBezTo>
                    <a:lnTo>
                      <a:pt x="10000" y="143756"/>
                    </a:lnTo>
                    <a:cubicBezTo>
                      <a:pt x="10000" y="143756"/>
                      <a:pt x="10000" y="143756"/>
                      <a:pt x="10000" y="143756"/>
                    </a:cubicBezTo>
                    <a:close/>
                    <a:moveTo>
                      <a:pt x="15001" y="67503"/>
                    </a:moveTo>
                    <a:lnTo>
                      <a:pt x="16251" y="127505"/>
                    </a:lnTo>
                    <a:lnTo>
                      <a:pt x="615026" y="75003"/>
                    </a:lnTo>
                    <a:lnTo>
                      <a:pt x="613776" y="15001"/>
                    </a:lnTo>
                    <a:lnTo>
                      <a:pt x="15001" y="67503"/>
                    </a:lnTo>
                    <a:close/>
                  </a:path>
                </a:pathLst>
              </a:custGeom>
              <a:solidFill>
                <a:srgbClr val="C9CACA"/>
              </a:solidFill>
              <a:ln w="12492" cap="flat">
                <a:noFill/>
                <a:prstDash val="solid"/>
                <a:miter/>
              </a:ln>
            </p:spPr>
            <p:txBody>
              <a:bodyPr rtlCol="0" anchor="ctr"/>
              <a:lstStyle/>
              <a:p>
                <a:endParaRPr lang="zh-CN" altLang="en-US"/>
              </a:p>
            </p:txBody>
          </p:sp>
          <p:sp>
            <p:nvSpPr>
              <p:cNvPr id="26" name="iśļiḋe"/>
              <p:cNvSpPr/>
              <p:nvPr/>
            </p:nvSpPr>
            <p:spPr>
              <a:xfrm>
                <a:off x="9501315" y="3378579"/>
                <a:ext cx="626276" cy="142505"/>
              </a:xfrm>
              <a:custGeom>
                <a:avLst/>
                <a:gdLst>
                  <a:gd name="connsiteX0" fmla="*/ 10000 w 626276"/>
                  <a:gd name="connsiteY0" fmla="*/ 142506 h 142505"/>
                  <a:gd name="connsiteX1" fmla="*/ 5000 w 626276"/>
                  <a:gd name="connsiteY1" fmla="*/ 140006 h 142505"/>
                  <a:gd name="connsiteX2" fmla="*/ 2500 w 626276"/>
                  <a:gd name="connsiteY2" fmla="*/ 135006 h 142505"/>
                  <a:gd name="connsiteX3" fmla="*/ 0 w 626276"/>
                  <a:gd name="connsiteY3" fmla="*/ 60002 h 142505"/>
                  <a:gd name="connsiteX4" fmla="*/ 6250 w 626276"/>
                  <a:gd name="connsiteY4" fmla="*/ 52502 h 142505"/>
                  <a:gd name="connsiteX5" fmla="*/ 616276 w 626276"/>
                  <a:gd name="connsiteY5" fmla="*/ 0 h 142505"/>
                  <a:gd name="connsiteX6" fmla="*/ 621276 w 626276"/>
                  <a:gd name="connsiteY6" fmla="*/ 1250 h 142505"/>
                  <a:gd name="connsiteX7" fmla="*/ 623776 w 626276"/>
                  <a:gd name="connsiteY7" fmla="*/ 6250 h 142505"/>
                  <a:gd name="connsiteX8" fmla="*/ 626276 w 626276"/>
                  <a:gd name="connsiteY8" fmla="*/ 81253 h 142505"/>
                  <a:gd name="connsiteX9" fmla="*/ 620026 w 626276"/>
                  <a:gd name="connsiteY9" fmla="*/ 88754 h 142505"/>
                  <a:gd name="connsiteX10" fmla="*/ 10000 w 626276"/>
                  <a:gd name="connsiteY10" fmla="*/ 142506 h 142505"/>
                  <a:gd name="connsiteX11" fmla="*/ 10000 w 626276"/>
                  <a:gd name="connsiteY11" fmla="*/ 142506 h 142505"/>
                  <a:gd name="connsiteX12" fmla="*/ 15001 w 626276"/>
                  <a:gd name="connsiteY12" fmla="*/ 66253 h 142505"/>
                  <a:gd name="connsiteX13" fmla="*/ 16251 w 626276"/>
                  <a:gd name="connsiteY13" fmla="*/ 126255 h 142505"/>
                  <a:gd name="connsiteX14" fmla="*/ 611276 w 626276"/>
                  <a:gd name="connsiteY14" fmla="*/ 75003 h 142505"/>
                  <a:gd name="connsiteX15" fmla="*/ 610025 w 626276"/>
                  <a:gd name="connsiteY15" fmla="*/ 15001 h 142505"/>
                  <a:gd name="connsiteX16" fmla="*/ 15001 w 626276"/>
                  <a:gd name="connsiteY16" fmla="*/ 66253 h 14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6276" h="142505">
                    <a:moveTo>
                      <a:pt x="10000" y="142506"/>
                    </a:moveTo>
                    <a:cubicBezTo>
                      <a:pt x="8750" y="142506"/>
                      <a:pt x="6250" y="141256"/>
                      <a:pt x="5000" y="140006"/>
                    </a:cubicBezTo>
                    <a:cubicBezTo>
                      <a:pt x="3750" y="138756"/>
                      <a:pt x="2500" y="136256"/>
                      <a:pt x="2500" y="135006"/>
                    </a:cubicBezTo>
                    <a:lnTo>
                      <a:pt x="0" y="60002"/>
                    </a:lnTo>
                    <a:cubicBezTo>
                      <a:pt x="0" y="56252"/>
                      <a:pt x="2500" y="52502"/>
                      <a:pt x="6250" y="52502"/>
                    </a:cubicBezTo>
                    <a:lnTo>
                      <a:pt x="616276" y="0"/>
                    </a:lnTo>
                    <a:cubicBezTo>
                      <a:pt x="618776" y="0"/>
                      <a:pt x="620026" y="0"/>
                      <a:pt x="621276" y="1250"/>
                    </a:cubicBezTo>
                    <a:cubicBezTo>
                      <a:pt x="622526" y="2500"/>
                      <a:pt x="623776" y="5000"/>
                      <a:pt x="623776" y="6250"/>
                    </a:cubicBezTo>
                    <a:lnTo>
                      <a:pt x="626276" y="81253"/>
                    </a:lnTo>
                    <a:cubicBezTo>
                      <a:pt x="626276" y="85004"/>
                      <a:pt x="623776" y="88754"/>
                      <a:pt x="620026" y="88754"/>
                    </a:cubicBezTo>
                    <a:lnTo>
                      <a:pt x="10000" y="142506"/>
                    </a:lnTo>
                    <a:cubicBezTo>
                      <a:pt x="10000" y="142506"/>
                      <a:pt x="10000" y="142506"/>
                      <a:pt x="10000" y="142506"/>
                    </a:cubicBezTo>
                    <a:close/>
                    <a:moveTo>
                      <a:pt x="15001" y="66253"/>
                    </a:moveTo>
                    <a:lnTo>
                      <a:pt x="16251" y="126255"/>
                    </a:lnTo>
                    <a:lnTo>
                      <a:pt x="611276" y="75003"/>
                    </a:lnTo>
                    <a:lnTo>
                      <a:pt x="610025" y="15001"/>
                    </a:lnTo>
                    <a:lnTo>
                      <a:pt x="15001" y="66253"/>
                    </a:lnTo>
                    <a:close/>
                  </a:path>
                </a:pathLst>
              </a:custGeom>
              <a:solidFill>
                <a:srgbClr val="C9CACA"/>
              </a:solidFill>
              <a:ln w="12492" cap="flat">
                <a:noFill/>
                <a:prstDash val="solid"/>
                <a:miter/>
              </a:ln>
            </p:spPr>
            <p:txBody>
              <a:bodyPr rtlCol="0" anchor="ctr"/>
              <a:lstStyle/>
              <a:p>
                <a:endParaRPr lang="zh-CN" altLang="en-US"/>
              </a:p>
            </p:txBody>
          </p:sp>
          <p:sp>
            <p:nvSpPr>
              <p:cNvPr id="27" name="îṣļiḋe"/>
              <p:cNvSpPr/>
              <p:nvPr/>
            </p:nvSpPr>
            <p:spPr>
              <a:xfrm>
                <a:off x="9501315" y="3529835"/>
                <a:ext cx="360014" cy="121255"/>
              </a:xfrm>
              <a:custGeom>
                <a:avLst/>
                <a:gdLst>
                  <a:gd name="connsiteX0" fmla="*/ 10000 w 360014"/>
                  <a:gd name="connsiteY0" fmla="*/ 121255 h 121255"/>
                  <a:gd name="connsiteX1" fmla="*/ 6250 w 360014"/>
                  <a:gd name="connsiteY1" fmla="*/ 120005 h 121255"/>
                  <a:gd name="connsiteX2" fmla="*/ 3750 w 360014"/>
                  <a:gd name="connsiteY2" fmla="*/ 116255 h 121255"/>
                  <a:gd name="connsiteX3" fmla="*/ 0 w 360014"/>
                  <a:gd name="connsiteY3" fmla="*/ 41252 h 121255"/>
                  <a:gd name="connsiteX4" fmla="*/ 5000 w 360014"/>
                  <a:gd name="connsiteY4" fmla="*/ 35002 h 121255"/>
                  <a:gd name="connsiteX5" fmla="*/ 350015 w 360014"/>
                  <a:gd name="connsiteY5" fmla="*/ 0 h 121255"/>
                  <a:gd name="connsiteX6" fmla="*/ 353765 w 360014"/>
                  <a:gd name="connsiteY6" fmla="*/ 1250 h 121255"/>
                  <a:gd name="connsiteX7" fmla="*/ 356265 w 360014"/>
                  <a:gd name="connsiteY7" fmla="*/ 5000 h 121255"/>
                  <a:gd name="connsiteX8" fmla="*/ 360015 w 360014"/>
                  <a:gd name="connsiteY8" fmla="*/ 80003 h 121255"/>
                  <a:gd name="connsiteX9" fmla="*/ 355015 w 360014"/>
                  <a:gd name="connsiteY9" fmla="*/ 86254 h 121255"/>
                  <a:gd name="connsiteX10" fmla="*/ 10000 w 360014"/>
                  <a:gd name="connsiteY10" fmla="*/ 121255 h 121255"/>
                  <a:gd name="connsiteX11" fmla="*/ 10000 w 360014"/>
                  <a:gd name="connsiteY11" fmla="*/ 121255 h 121255"/>
                  <a:gd name="connsiteX12" fmla="*/ 12501 w 360014"/>
                  <a:gd name="connsiteY12" fmla="*/ 45002 h 121255"/>
                  <a:gd name="connsiteX13" fmla="*/ 15001 w 360014"/>
                  <a:gd name="connsiteY13" fmla="*/ 108755 h 121255"/>
                  <a:gd name="connsiteX14" fmla="*/ 348765 w 360014"/>
                  <a:gd name="connsiteY14" fmla="*/ 75003 h 121255"/>
                  <a:gd name="connsiteX15" fmla="*/ 346264 w 360014"/>
                  <a:gd name="connsiteY15" fmla="*/ 11250 h 121255"/>
                  <a:gd name="connsiteX16" fmla="*/ 12501 w 360014"/>
                  <a:gd name="connsiteY16" fmla="*/ 45002 h 1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014" h="121255">
                    <a:moveTo>
                      <a:pt x="10000" y="121255"/>
                    </a:moveTo>
                    <a:cubicBezTo>
                      <a:pt x="8750" y="121255"/>
                      <a:pt x="7500" y="121255"/>
                      <a:pt x="6250" y="120005"/>
                    </a:cubicBezTo>
                    <a:cubicBezTo>
                      <a:pt x="5000" y="118755"/>
                      <a:pt x="5000" y="117505"/>
                      <a:pt x="3750" y="116255"/>
                    </a:cubicBezTo>
                    <a:lnTo>
                      <a:pt x="0" y="41252"/>
                    </a:lnTo>
                    <a:cubicBezTo>
                      <a:pt x="0" y="38752"/>
                      <a:pt x="2500" y="36252"/>
                      <a:pt x="5000" y="35002"/>
                    </a:cubicBezTo>
                    <a:lnTo>
                      <a:pt x="350015" y="0"/>
                    </a:lnTo>
                    <a:cubicBezTo>
                      <a:pt x="351265" y="0"/>
                      <a:pt x="352515" y="0"/>
                      <a:pt x="353765" y="1250"/>
                    </a:cubicBezTo>
                    <a:cubicBezTo>
                      <a:pt x="355015" y="2500"/>
                      <a:pt x="355015" y="3750"/>
                      <a:pt x="356265" y="5000"/>
                    </a:cubicBezTo>
                    <a:lnTo>
                      <a:pt x="360015" y="80003"/>
                    </a:lnTo>
                    <a:cubicBezTo>
                      <a:pt x="360015" y="82503"/>
                      <a:pt x="357515" y="85004"/>
                      <a:pt x="355015" y="86254"/>
                    </a:cubicBezTo>
                    <a:lnTo>
                      <a:pt x="10000" y="121255"/>
                    </a:lnTo>
                    <a:cubicBezTo>
                      <a:pt x="10000" y="121255"/>
                      <a:pt x="10000" y="121255"/>
                      <a:pt x="10000" y="121255"/>
                    </a:cubicBezTo>
                    <a:close/>
                    <a:moveTo>
                      <a:pt x="12501" y="45002"/>
                    </a:moveTo>
                    <a:lnTo>
                      <a:pt x="15001" y="108755"/>
                    </a:lnTo>
                    <a:lnTo>
                      <a:pt x="348765" y="75003"/>
                    </a:lnTo>
                    <a:lnTo>
                      <a:pt x="346264" y="11250"/>
                    </a:lnTo>
                    <a:lnTo>
                      <a:pt x="12501" y="45002"/>
                    </a:lnTo>
                    <a:close/>
                  </a:path>
                </a:pathLst>
              </a:custGeom>
              <a:solidFill>
                <a:srgbClr val="C9CACA"/>
              </a:solidFill>
              <a:ln w="12492" cap="flat">
                <a:noFill/>
                <a:prstDash val="solid"/>
                <a:miter/>
              </a:ln>
            </p:spPr>
            <p:txBody>
              <a:bodyPr rtlCol="0" anchor="ctr"/>
              <a:lstStyle/>
              <a:p>
                <a:endParaRPr lang="zh-CN" altLang="en-US"/>
              </a:p>
            </p:txBody>
          </p:sp>
        </p:grpSp>
      </p:grpSp>
      <p:grpSp>
        <p:nvGrpSpPr>
          <p:cNvPr id="48" name="组合 47"/>
          <p:cNvGrpSpPr/>
          <p:nvPr/>
        </p:nvGrpSpPr>
        <p:grpSpPr>
          <a:xfrm>
            <a:off x="8252603" y="4278685"/>
            <a:ext cx="3824052" cy="2483842"/>
            <a:chOff x="3256579" y="1270723"/>
            <a:chExt cx="2779969" cy="1805677"/>
          </a:xfrm>
        </p:grpSpPr>
        <p:sp>
          <p:nvSpPr>
            <p:cNvPr id="49" name="ïšļïḋê"/>
            <p:cNvSpPr/>
            <p:nvPr/>
          </p:nvSpPr>
          <p:spPr bwMode="auto">
            <a:xfrm>
              <a:off x="3256579" y="1270723"/>
              <a:ext cx="1639566" cy="1637091"/>
            </a:xfrm>
            <a:custGeom>
              <a:avLst/>
              <a:gdLst>
                <a:gd name="connsiteX0" fmla="*/ 499463 w 607639"/>
                <a:gd name="connsiteY0" fmla="*/ 537003 h 606722"/>
                <a:gd name="connsiteX1" fmla="*/ 498757 w 607639"/>
                <a:gd name="connsiteY1" fmla="*/ 537709 h 606722"/>
                <a:gd name="connsiteX2" fmla="*/ 499022 w 607639"/>
                <a:gd name="connsiteY2" fmla="*/ 537356 h 606722"/>
                <a:gd name="connsiteX3" fmla="*/ 500803 w 607639"/>
                <a:gd name="connsiteY3" fmla="*/ 535663 h 606722"/>
                <a:gd name="connsiteX4" fmla="*/ 499815 w 607639"/>
                <a:gd name="connsiteY4" fmla="*/ 536651 h 606722"/>
                <a:gd name="connsiteX5" fmla="*/ 500020 w 607639"/>
                <a:gd name="connsiteY5" fmla="*/ 536417 h 606722"/>
                <a:gd name="connsiteX6" fmla="*/ 500299 w 607639"/>
                <a:gd name="connsiteY6" fmla="*/ 536158 h 606722"/>
                <a:gd name="connsiteX7" fmla="*/ 500570 w 607639"/>
                <a:gd name="connsiteY7" fmla="*/ 535863 h 606722"/>
                <a:gd name="connsiteX8" fmla="*/ 501791 w 607639"/>
                <a:gd name="connsiteY8" fmla="*/ 534675 h 606722"/>
                <a:gd name="connsiteX9" fmla="*/ 500803 w 607639"/>
                <a:gd name="connsiteY9" fmla="*/ 535663 h 606722"/>
                <a:gd name="connsiteX10" fmla="*/ 501252 w 607639"/>
                <a:gd name="connsiteY10" fmla="*/ 535124 h 606722"/>
                <a:gd name="connsiteX11" fmla="*/ 501791 w 607639"/>
                <a:gd name="connsiteY11" fmla="*/ 534675 h 606722"/>
                <a:gd name="connsiteX12" fmla="*/ 505742 w 607639"/>
                <a:gd name="connsiteY12" fmla="*/ 530723 h 606722"/>
                <a:gd name="connsiteX13" fmla="*/ 504825 w 607639"/>
                <a:gd name="connsiteY13" fmla="*/ 531570 h 606722"/>
                <a:gd name="connsiteX14" fmla="*/ 505284 w 607639"/>
                <a:gd name="connsiteY14" fmla="*/ 531099 h 606722"/>
                <a:gd name="connsiteX15" fmla="*/ 347031 w 607639"/>
                <a:gd name="connsiteY15" fmla="*/ 313892 h 606722"/>
                <a:gd name="connsiteX16" fmla="*/ 314366 w 607639"/>
                <a:gd name="connsiteY16" fmla="*/ 346508 h 606722"/>
                <a:gd name="connsiteX17" fmla="*/ 347031 w 607639"/>
                <a:gd name="connsiteY17" fmla="*/ 379123 h 606722"/>
                <a:gd name="connsiteX18" fmla="*/ 379696 w 607639"/>
                <a:gd name="connsiteY18" fmla="*/ 346508 h 606722"/>
                <a:gd name="connsiteX19" fmla="*/ 347031 w 607639"/>
                <a:gd name="connsiteY19" fmla="*/ 313892 h 606722"/>
                <a:gd name="connsiteX20" fmla="*/ 260607 w 607639"/>
                <a:gd name="connsiteY20" fmla="*/ 213024 h 606722"/>
                <a:gd name="connsiteX21" fmla="*/ 207649 w 607639"/>
                <a:gd name="connsiteY21" fmla="*/ 265813 h 606722"/>
                <a:gd name="connsiteX22" fmla="*/ 260607 w 607639"/>
                <a:gd name="connsiteY22" fmla="*/ 318691 h 606722"/>
                <a:gd name="connsiteX23" fmla="*/ 313476 w 607639"/>
                <a:gd name="connsiteY23" fmla="*/ 265813 h 606722"/>
                <a:gd name="connsiteX24" fmla="*/ 260607 w 607639"/>
                <a:gd name="connsiteY24" fmla="*/ 213024 h 606722"/>
                <a:gd name="connsiteX25" fmla="*/ 270042 w 607639"/>
                <a:gd name="connsiteY25" fmla="*/ 0 h 606722"/>
                <a:gd name="connsiteX26" fmla="*/ 337597 w 607639"/>
                <a:gd name="connsiteY26" fmla="*/ 0 h 606722"/>
                <a:gd name="connsiteX27" fmla="*/ 337597 w 607639"/>
                <a:gd name="connsiteY27" fmla="*/ 47901 h 606722"/>
                <a:gd name="connsiteX28" fmla="*/ 327806 w 607639"/>
                <a:gd name="connsiteY28" fmla="*/ 47901 h 606722"/>
                <a:gd name="connsiteX29" fmla="*/ 327806 w 607639"/>
                <a:gd name="connsiteY29" fmla="*/ 105756 h 606722"/>
                <a:gd name="connsiteX30" fmla="*/ 426691 w 607639"/>
                <a:gd name="connsiteY30" fmla="*/ 146726 h 606722"/>
                <a:gd name="connsiteX31" fmla="*/ 467723 w 607639"/>
                <a:gd name="connsiteY31" fmla="*/ 105756 h 606722"/>
                <a:gd name="connsiteX32" fmla="*/ 460780 w 607639"/>
                <a:gd name="connsiteY32" fmla="*/ 98913 h 606722"/>
                <a:gd name="connsiteX33" fmla="*/ 494691 w 607639"/>
                <a:gd name="connsiteY33" fmla="*/ 64965 h 606722"/>
                <a:gd name="connsiteX34" fmla="*/ 530383 w 607639"/>
                <a:gd name="connsiteY34" fmla="*/ 100602 h 606722"/>
                <a:gd name="connsiteX35" fmla="*/ 531095 w 607639"/>
                <a:gd name="connsiteY35" fmla="*/ 101313 h 606722"/>
                <a:gd name="connsiteX36" fmla="*/ 537414 w 607639"/>
                <a:gd name="connsiteY36" fmla="*/ 107534 h 606722"/>
                <a:gd name="connsiteX37" fmla="*/ 537770 w 607639"/>
                <a:gd name="connsiteY37" fmla="*/ 107978 h 606722"/>
                <a:gd name="connsiteX38" fmla="*/ 537948 w 607639"/>
                <a:gd name="connsiteY38" fmla="*/ 108156 h 606722"/>
                <a:gd name="connsiteX39" fmla="*/ 538482 w 607639"/>
                <a:gd name="connsiteY39" fmla="*/ 108689 h 606722"/>
                <a:gd name="connsiteX40" fmla="*/ 538215 w 607639"/>
                <a:gd name="connsiteY40" fmla="*/ 108423 h 606722"/>
                <a:gd name="connsiteX41" fmla="*/ 538749 w 607639"/>
                <a:gd name="connsiteY41" fmla="*/ 108867 h 606722"/>
                <a:gd name="connsiteX42" fmla="*/ 539105 w 607639"/>
                <a:gd name="connsiteY42" fmla="*/ 109311 h 606722"/>
                <a:gd name="connsiteX43" fmla="*/ 542487 w 607639"/>
                <a:gd name="connsiteY43" fmla="*/ 112688 h 606722"/>
                <a:gd name="connsiteX44" fmla="*/ 508576 w 607639"/>
                <a:gd name="connsiteY44" fmla="*/ 146637 h 606722"/>
                <a:gd name="connsiteX45" fmla="*/ 501634 w 607639"/>
                <a:gd name="connsiteY45" fmla="*/ 139705 h 606722"/>
                <a:gd name="connsiteX46" fmla="*/ 460691 w 607639"/>
                <a:gd name="connsiteY46" fmla="*/ 180675 h 606722"/>
                <a:gd name="connsiteX47" fmla="*/ 501723 w 607639"/>
                <a:gd name="connsiteY47" fmla="*/ 279410 h 606722"/>
                <a:gd name="connsiteX48" fmla="*/ 559576 w 607639"/>
                <a:gd name="connsiteY48" fmla="*/ 279410 h 606722"/>
                <a:gd name="connsiteX49" fmla="*/ 559576 w 607639"/>
                <a:gd name="connsiteY49" fmla="*/ 269634 h 606722"/>
                <a:gd name="connsiteX50" fmla="*/ 607639 w 607639"/>
                <a:gd name="connsiteY50" fmla="*/ 269634 h 606722"/>
                <a:gd name="connsiteX51" fmla="*/ 607639 w 607639"/>
                <a:gd name="connsiteY51" fmla="*/ 337088 h 606722"/>
                <a:gd name="connsiteX52" fmla="*/ 559576 w 607639"/>
                <a:gd name="connsiteY52" fmla="*/ 337088 h 606722"/>
                <a:gd name="connsiteX53" fmla="*/ 559576 w 607639"/>
                <a:gd name="connsiteY53" fmla="*/ 327312 h 606722"/>
                <a:gd name="connsiteX54" fmla="*/ 501723 w 607639"/>
                <a:gd name="connsiteY54" fmla="*/ 327312 h 606722"/>
                <a:gd name="connsiteX55" fmla="*/ 460691 w 607639"/>
                <a:gd name="connsiteY55" fmla="*/ 426047 h 606722"/>
                <a:gd name="connsiteX56" fmla="*/ 501634 w 607639"/>
                <a:gd name="connsiteY56" fmla="*/ 467017 h 606722"/>
                <a:gd name="connsiteX57" fmla="*/ 508576 w 607639"/>
                <a:gd name="connsiteY57" fmla="*/ 460085 h 606722"/>
                <a:gd name="connsiteX58" fmla="*/ 542487 w 607639"/>
                <a:gd name="connsiteY58" fmla="*/ 493945 h 606722"/>
                <a:gd name="connsiteX59" fmla="*/ 506885 w 607639"/>
                <a:gd name="connsiteY59" fmla="*/ 529582 h 606722"/>
                <a:gd name="connsiteX60" fmla="*/ 506867 w 607639"/>
                <a:gd name="connsiteY60" fmla="*/ 529599 h 606722"/>
                <a:gd name="connsiteX61" fmla="*/ 505283 w 607639"/>
                <a:gd name="connsiteY61" fmla="*/ 531093 h 606722"/>
                <a:gd name="connsiteX62" fmla="*/ 501278 w 607639"/>
                <a:gd name="connsiteY62" fmla="*/ 535092 h 606722"/>
                <a:gd name="connsiteX63" fmla="*/ 500570 w 607639"/>
                <a:gd name="connsiteY63" fmla="*/ 535863 h 606722"/>
                <a:gd name="connsiteX64" fmla="*/ 500309 w 607639"/>
                <a:gd name="connsiteY64" fmla="*/ 536086 h 606722"/>
                <a:gd name="connsiteX65" fmla="*/ 500020 w 607639"/>
                <a:gd name="connsiteY65" fmla="*/ 536417 h 606722"/>
                <a:gd name="connsiteX66" fmla="*/ 499052 w 607639"/>
                <a:gd name="connsiteY66" fmla="*/ 537314 h 606722"/>
                <a:gd name="connsiteX67" fmla="*/ 498162 w 607639"/>
                <a:gd name="connsiteY67" fmla="*/ 538291 h 606722"/>
                <a:gd name="connsiteX68" fmla="*/ 494691 w 607639"/>
                <a:gd name="connsiteY68" fmla="*/ 541668 h 606722"/>
                <a:gd name="connsiteX69" fmla="*/ 460780 w 607639"/>
                <a:gd name="connsiteY69" fmla="*/ 507809 h 606722"/>
                <a:gd name="connsiteX70" fmla="*/ 467723 w 607639"/>
                <a:gd name="connsiteY70" fmla="*/ 500877 h 606722"/>
                <a:gd name="connsiteX71" fmla="*/ 426691 w 607639"/>
                <a:gd name="connsiteY71" fmla="*/ 459996 h 606722"/>
                <a:gd name="connsiteX72" fmla="*/ 327806 w 607639"/>
                <a:gd name="connsiteY72" fmla="*/ 500966 h 606722"/>
                <a:gd name="connsiteX73" fmla="*/ 327806 w 607639"/>
                <a:gd name="connsiteY73" fmla="*/ 558732 h 606722"/>
                <a:gd name="connsiteX74" fmla="*/ 337597 w 607639"/>
                <a:gd name="connsiteY74" fmla="*/ 558732 h 606722"/>
                <a:gd name="connsiteX75" fmla="*/ 337597 w 607639"/>
                <a:gd name="connsiteY75" fmla="*/ 606722 h 606722"/>
                <a:gd name="connsiteX76" fmla="*/ 270042 w 607639"/>
                <a:gd name="connsiteY76" fmla="*/ 606722 h 606722"/>
                <a:gd name="connsiteX77" fmla="*/ 270042 w 607639"/>
                <a:gd name="connsiteY77" fmla="*/ 558732 h 606722"/>
                <a:gd name="connsiteX78" fmla="*/ 279832 w 607639"/>
                <a:gd name="connsiteY78" fmla="*/ 558732 h 606722"/>
                <a:gd name="connsiteX79" fmla="*/ 279832 w 607639"/>
                <a:gd name="connsiteY79" fmla="*/ 500966 h 606722"/>
                <a:gd name="connsiteX80" fmla="*/ 180948 w 607639"/>
                <a:gd name="connsiteY80" fmla="*/ 459996 h 606722"/>
                <a:gd name="connsiteX81" fmla="*/ 139916 w 607639"/>
                <a:gd name="connsiteY81" fmla="*/ 500877 h 606722"/>
                <a:gd name="connsiteX82" fmla="*/ 146859 w 607639"/>
                <a:gd name="connsiteY82" fmla="*/ 507809 h 606722"/>
                <a:gd name="connsiteX83" fmla="*/ 112859 w 607639"/>
                <a:gd name="connsiteY83" fmla="*/ 541668 h 606722"/>
                <a:gd name="connsiteX84" fmla="*/ 77256 w 607639"/>
                <a:gd name="connsiteY84" fmla="*/ 506120 h 606722"/>
                <a:gd name="connsiteX85" fmla="*/ 68534 w 607639"/>
                <a:gd name="connsiteY85" fmla="*/ 497411 h 606722"/>
                <a:gd name="connsiteX86" fmla="*/ 65063 w 607639"/>
                <a:gd name="connsiteY86" fmla="*/ 493945 h 606722"/>
                <a:gd name="connsiteX87" fmla="*/ 99063 w 607639"/>
                <a:gd name="connsiteY87" fmla="*/ 460085 h 606722"/>
                <a:gd name="connsiteX88" fmla="*/ 105916 w 607639"/>
                <a:gd name="connsiteY88" fmla="*/ 467017 h 606722"/>
                <a:gd name="connsiteX89" fmla="*/ 146948 w 607639"/>
                <a:gd name="connsiteY89" fmla="*/ 426047 h 606722"/>
                <a:gd name="connsiteX90" fmla="*/ 105916 w 607639"/>
                <a:gd name="connsiteY90" fmla="*/ 327312 h 606722"/>
                <a:gd name="connsiteX91" fmla="*/ 47974 w 607639"/>
                <a:gd name="connsiteY91" fmla="*/ 327312 h 606722"/>
                <a:gd name="connsiteX92" fmla="*/ 47974 w 607639"/>
                <a:gd name="connsiteY92" fmla="*/ 337088 h 606722"/>
                <a:gd name="connsiteX93" fmla="*/ 0 w 607639"/>
                <a:gd name="connsiteY93" fmla="*/ 337088 h 606722"/>
                <a:gd name="connsiteX94" fmla="*/ 0 w 607639"/>
                <a:gd name="connsiteY94" fmla="*/ 269634 h 606722"/>
                <a:gd name="connsiteX95" fmla="*/ 47974 w 607639"/>
                <a:gd name="connsiteY95" fmla="*/ 269634 h 606722"/>
                <a:gd name="connsiteX96" fmla="*/ 47974 w 607639"/>
                <a:gd name="connsiteY96" fmla="*/ 279410 h 606722"/>
                <a:gd name="connsiteX97" fmla="*/ 105916 w 607639"/>
                <a:gd name="connsiteY97" fmla="*/ 279410 h 606722"/>
                <a:gd name="connsiteX98" fmla="*/ 146948 w 607639"/>
                <a:gd name="connsiteY98" fmla="*/ 180675 h 606722"/>
                <a:gd name="connsiteX99" fmla="*/ 105916 w 607639"/>
                <a:gd name="connsiteY99" fmla="*/ 139705 h 606722"/>
                <a:gd name="connsiteX100" fmla="*/ 99063 w 607639"/>
                <a:gd name="connsiteY100" fmla="*/ 146637 h 606722"/>
                <a:gd name="connsiteX101" fmla="*/ 65063 w 607639"/>
                <a:gd name="connsiteY101" fmla="*/ 112688 h 606722"/>
                <a:gd name="connsiteX102" fmla="*/ 106450 w 607639"/>
                <a:gd name="connsiteY102" fmla="*/ 71452 h 606722"/>
                <a:gd name="connsiteX103" fmla="*/ 112859 w 607639"/>
                <a:gd name="connsiteY103" fmla="*/ 64965 h 606722"/>
                <a:gd name="connsiteX104" fmla="*/ 146859 w 607639"/>
                <a:gd name="connsiteY104" fmla="*/ 98913 h 606722"/>
                <a:gd name="connsiteX105" fmla="*/ 139916 w 607639"/>
                <a:gd name="connsiteY105" fmla="*/ 105756 h 606722"/>
                <a:gd name="connsiteX106" fmla="*/ 180948 w 607639"/>
                <a:gd name="connsiteY106" fmla="*/ 146726 h 606722"/>
                <a:gd name="connsiteX107" fmla="*/ 279832 w 607639"/>
                <a:gd name="connsiteY107" fmla="*/ 105756 h 606722"/>
                <a:gd name="connsiteX108" fmla="*/ 279832 w 607639"/>
                <a:gd name="connsiteY108" fmla="*/ 47901 h 606722"/>
                <a:gd name="connsiteX109" fmla="*/ 270042 w 607639"/>
                <a:gd name="connsiteY109" fmla="*/ 47901 h 606722"/>
                <a:gd name="connsiteX110" fmla="*/ 270042 w 607639"/>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7639" h="606722">
                  <a:moveTo>
                    <a:pt x="499463" y="537003"/>
                  </a:moveTo>
                  <a:cubicBezTo>
                    <a:pt x="499198" y="537268"/>
                    <a:pt x="499022" y="537444"/>
                    <a:pt x="498757" y="537709"/>
                  </a:cubicBezTo>
                  <a:lnTo>
                    <a:pt x="499022" y="537356"/>
                  </a:lnTo>
                  <a:close/>
                  <a:moveTo>
                    <a:pt x="500803" y="535663"/>
                  </a:moveTo>
                  <a:lnTo>
                    <a:pt x="499815" y="536651"/>
                  </a:lnTo>
                  <a:lnTo>
                    <a:pt x="500020" y="536417"/>
                  </a:lnTo>
                  <a:lnTo>
                    <a:pt x="500299" y="536158"/>
                  </a:lnTo>
                  <a:lnTo>
                    <a:pt x="500570" y="535863"/>
                  </a:lnTo>
                  <a:close/>
                  <a:moveTo>
                    <a:pt x="501791" y="534675"/>
                  </a:moveTo>
                  <a:cubicBezTo>
                    <a:pt x="501522" y="534944"/>
                    <a:pt x="501162" y="535304"/>
                    <a:pt x="500803" y="535663"/>
                  </a:cubicBezTo>
                  <a:lnTo>
                    <a:pt x="501252" y="535124"/>
                  </a:lnTo>
                  <a:cubicBezTo>
                    <a:pt x="501432" y="535034"/>
                    <a:pt x="501611" y="534855"/>
                    <a:pt x="501791" y="534675"/>
                  </a:cubicBezTo>
                  <a:close/>
                  <a:moveTo>
                    <a:pt x="505742" y="530723"/>
                  </a:moveTo>
                  <a:cubicBezTo>
                    <a:pt x="505467" y="531005"/>
                    <a:pt x="505192" y="531288"/>
                    <a:pt x="504825" y="531570"/>
                  </a:cubicBezTo>
                  <a:lnTo>
                    <a:pt x="505284" y="531099"/>
                  </a:lnTo>
                  <a:close/>
                  <a:moveTo>
                    <a:pt x="347031" y="313892"/>
                  </a:moveTo>
                  <a:cubicBezTo>
                    <a:pt x="328963" y="313892"/>
                    <a:pt x="314366" y="328467"/>
                    <a:pt x="314366" y="346508"/>
                  </a:cubicBezTo>
                  <a:cubicBezTo>
                    <a:pt x="314366" y="364549"/>
                    <a:pt x="328963" y="379123"/>
                    <a:pt x="347031" y="379123"/>
                  </a:cubicBezTo>
                  <a:cubicBezTo>
                    <a:pt x="365099" y="379123"/>
                    <a:pt x="379696" y="364549"/>
                    <a:pt x="379696" y="346508"/>
                  </a:cubicBezTo>
                  <a:cubicBezTo>
                    <a:pt x="379696" y="328467"/>
                    <a:pt x="365099" y="313892"/>
                    <a:pt x="347031" y="313892"/>
                  </a:cubicBezTo>
                  <a:close/>
                  <a:moveTo>
                    <a:pt x="260607" y="213024"/>
                  </a:moveTo>
                  <a:cubicBezTo>
                    <a:pt x="231325" y="213024"/>
                    <a:pt x="207649" y="236663"/>
                    <a:pt x="207649" y="265813"/>
                  </a:cubicBezTo>
                  <a:cubicBezTo>
                    <a:pt x="207649" y="295052"/>
                    <a:pt x="231325" y="318691"/>
                    <a:pt x="260607" y="318691"/>
                  </a:cubicBezTo>
                  <a:cubicBezTo>
                    <a:pt x="289801" y="318691"/>
                    <a:pt x="313476" y="295052"/>
                    <a:pt x="313476" y="265813"/>
                  </a:cubicBezTo>
                  <a:cubicBezTo>
                    <a:pt x="313476" y="236663"/>
                    <a:pt x="289801" y="213024"/>
                    <a:pt x="260607" y="213024"/>
                  </a:cubicBezTo>
                  <a:close/>
                  <a:moveTo>
                    <a:pt x="270042" y="0"/>
                  </a:moveTo>
                  <a:lnTo>
                    <a:pt x="337597" y="0"/>
                  </a:lnTo>
                  <a:cubicBezTo>
                    <a:pt x="369372" y="0"/>
                    <a:pt x="369372" y="47901"/>
                    <a:pt x="337597" y="47901"/>
                  </a:cubicBezTo>
                  <a:lnTo>
                    <a:pt x="327806" y="47901"/>
                  </a:lnTo>
                  <a:lnTo>
                    <a:pt x="327806" y="105756"/>
                  </a:lnTo>
                  <a:cubicBezTo>
                    <a:pt x="364832" y="110200"/>
                    <a:pt x="398743" y="124864"/>
                    <a:pt x="426691" y="146726"/>
                  </a:cubicBezTo>
                  <a:lnTo>
                    <a:pt x="467723" y="105756"/>
                  </a:lnTo>
                  <a:lnTo>
                    <a:pt x="460780" y="98913"/>
                  </a:lnTo>
                  <a:cubicBezTo>
                    <a:pt x="438351" y="76429"/>
                    <a:pt x="472262" y="42569"/>
                    <a:pt x="494691" y="64965"/>
                  </a:cubicBezTo>
                  <a:lnTo>
                    <a:pt x="530383" y="100602"/>
                  </a:lnTo>
                  <a:lnTo>
                    <a:pt x="531095"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64917" y="135084"/>
                    <a:pt x="531006" y="168944"/>
                    <a:pt x="508576" y="146637"/>
                  </a:cubicBezTo>
                  <a:lnTo>
                    <a:pt x="501634" y="139705"/>
                  </a:lnTo>
                  <a:lnTo>
                    <a:pt x="460691" y="180675"/>
                  </a:lnTo>
                  <a:cubicBezTo>
                    <a:pt x="482586" y="208491"/>
                    <a:pt x="497272" y="242440"/>
                    <a:pt x="501723" y="279410"/>
                  </a:cubicBezTo>
                  <a:lnTo>
                    <a:pt x="559576" y="279410"/>
                  </a:lnTo>
                  <a:lnTo>
                    <a:pt x="559576" y="269634"/>
                  </a:lnTo>
                  <a:cubicBezTo>
                    <a:pt x="559576" y="237908"/>
                    <a:pt x="607639" y="237908"/>
                    <a:pt x="607639" y="269634"/>
                  </a:cubicBezTo>
                  <a:lnTo>
                    <a:pt x="607639" y="337088"/>
                  </a:lnTo>
                  <a:cubicBezTo>
                    <a:pt x="607639" y="368814"/>
                    <a:pt x="559576" y="368814"/>
                    <a:pt x="559576" y="337088"/>
                  </a:cubicBezTo>
                  <a:lnTo>
                    <a:pt x="559576" y="327312"/>
                  </a:lnTo>
                  <a:lnTo>
                    <a:pt x="501723" y="327312"/>
                  </a:lnTo>
                  <a:cubicBezTo>
                    <a:pt x="497272" y="364282"/>
                    <a:pt x="482586" y="398142"/>
                    <a:pt x="460691" y="426047"/>
                  </a:cubicBezTo>
                  <a:lnTo>
                    <a:pt x="501634" y="467017"/>
                  </a:lnTo>
                  <a:lnTo>
                    <a:pt x="508576" y="460085"/>
                  </a:lnTo>
                  <a:cubicBezTo>
                    <a:pt x="531006" y="437689"/>
                    <a:pt x="565006" y="471549"/>
                    <a:pt x="542487" y="493945"/>
                  </a:cubicBezTo>
                  <a:lnTo>
                    <a:pt x="506885" y="529582"/>
                  </a:lnTo>
                  <a:lnTo>
                    <a:pt x="506867" y="529599"/>
                  </a:lnTo>
                  <a:lnTo>
                    <a:pt x="505283" y="531093"/>
                  </a:lnTo>
                  <a:lnTo>
                    <a:pt x="501278" y="535092"/>
                  </a:lnTo>
                  <a:lnTo>
                    <a:pt x="500570" y="535863"/>
                  </a:lnTo>
                  <a:lnTo>
                    <a:pt x="500309" y="536086"/>
                  </a:lnTo>
                  <a:lnTo>
                    <a:pt x="500020" y="536417"/>
                  </a:lnTo>
                  <a:lnTo>
                    <a:pt x="499052" y="537314"/>
                  </a:lnTo>
                  <a:lnTo>
                    <a:pt x="498162" y="538291"/>
                  </a:lnTo>
                  <a:lnTo>
                    <a:pt x="494691" y="541668"/>
                  </a:lnTo>
                  <a:cubicBezTo>
                    <a:pt x="472351" y="564064"/>
                    <a:pt x="438351" y="530204"/>
                    <a:pt x="460780" y="507809"/>
                  </a:cubicBezTo>
                  <a:lnTo>
                    <a:pt x="467723" y="500877"/>
                  </a:lnTo>
                  <a:lnTo>
                    <a:pt x="426691" y="459996"/>
                  </a:lnTo>
                  <a:cubicBezTo>
                    <a:pt x="398743" y="481858"/>
                    <a:pt x="364832" y="496522"/>
                    <a:pt x="327806" y="500966"/>
                  </a:cubicBezTo>
                  <a:lnTo>
                    <a:pt x="327806" y="558732"/>
                  </a:lnTo>
                  <a:lnTo>
                    <a:pt x="337597" y="558732"/>
                  </a:lnTo>
                  <a:cubicBezTo>
                    <a:pt x="369372" y="558732"/>
                    <a:pt x="369372" y="606722"/>
                    <a:pt x="337597" y="606722"/>
                  </a:cubicBezTo>
                  <a:lnTo>
                    <a:pt x="270042" y="606722"/>
                  </a:lnTo>
                  <a:cubicBezTo>
                    <a:pt x="238267" y="606722"/>
                    <a:pt x="238267" y="558732"/>
                    <a:pt x="270042" y="558732"/>
                  </a:cubicBezTo>
                  <a:lnTo>
                    <a:pt x="279832" y="558732"/>
                  </a:lnTo>
                  <a:lnTo>
                    <a:pt x="279832" y="500966"/>
                  </a:lnTo>
                  <a:cubicBezTo>
                    <a:pt x="242806" y="496522"/>
                    <a:pt x="208806" y="481858"/>
                    <a:pt x="180948" y="459996"/>
                  </a:cubicBezTo>
                  <a:lnTo>
                    <a:pt x="139916" y="500877"/>
                  </a:lnTo>
                  <a:lnTo>
                    <a:pt x="146859" y="507809"/>
                  </a:lnTo>
                  <a:cubicBezTo>
                    <a:pt x="169288" y="530204"/>
                    <a:pt x="135288" y="564064"/>
                    <a:pt x="112859" y="541668"/>
                  </a:cubicBezTo>
                  <a:lnTo>
                    <a:pt x="77256" y="506120"/>
                  </a:lnTo>
                  <a:lnTo>
                    <a:pt x="68534" y="497411"/>
                  </a:lnTo>
                  <a:lnTo>
                    <a:pt x="65063" y="493945"/>
                  </a:lnTo>
                  <a:cubicBezTo>
                    <a:pt x="42633" y="471549"/>
                    <a:pt x="76633" y="437689"/>
                    <a:pt x="99063" y="460085"/>
                  </a:cubicBezTo>
                  <a:lnTo>
                    <a:pt x="105916" y="467017"/>
                  </a:lnTo>
                  <a:lnTo>
                    <a:pt x="146948" y="426047"/>
                  </a:lnTo>
                  <a:cubicBezTo>
                    <a:pt x="125052" y="398142"/>
                    <a:pt x="110366" y="364282"/>
                    <a:pt x="105916" y="327312"/>
                  </a:cubicBezTo>
                  <a:lnTo>
                    <a:pt x="47974" y="327312"/>
                  </a:lnTo>
                  <a:lnTo>
                    <a:pt x="47974" y="337088"/>
                  </a:lnTo>
                  <a:cubicBezTo>
                    <a:pt x="47974" y="368814"/>
                    <a:pt x="0" y="368814"/>
                    <a:pt x="0" y="337088"/>
                  </a:cubicBezTo>
                  <a:lnTo>
                    <a:pt x="0" y="269634"/>
                  </a:lnTo>
                  <a:cubicBezTo>
                    <a:pt x="0" y="237908"/>
                    <a:pt x="47974" y="237908"/>
                    <a:pt x="47974" y="269634"/>
                  </a:cubicBezTo>
                  <a:lnTo>
                    <a:pt x="47974" y="279410"/>
                  </a:lnTo>
                  <a:lnTo>
                    <a:pt x="105916" y="279410"/>
                  </a:lnTo>
                  <a:cubicBezTo>
                    <a:pt x="110366" y="242440"/>
                    <a:pt x="125052" y="208491"/>
                    <a:pt x="146948" y="180675"/>
                  </a:cubicBezTo>
                  <a:lnTo>
                    <a:pt x="105916" y="139705"/>
                  </a:lnTo>
                  <a:lnTo>
                    <a:pt x="99063" y="146637"/>
                  </a:lnTo>
                  <a:cubicBezTo>
                    <a:pt x="76633" y="168944"/>
                    <a:pt x="42633" y="135084"/>
                    <a:pt x="65063" y="112688"/>
                  </a:cubicBezTo>
                  <a:lnTo>
                    <a:pt x="106450" y="71452"/>
                  </a:lnTo>
                  <a:lnTo>
                    <a:pt x="112859" y="64965"/>
                  </a:lnTo>
                  <a:cubicBezTo>
                    <a:pt x="135377" y="42569"/>
                    <a:pt x="169288" y="76518"/>
                    <a:pt x="146859" y="98913"/>
                  </a:cubicBezTo>
                  <a:lnTo>
                    <a:pt x="139916" y="105756"/>
                  </a:lnTo>
                  <a:lnTo>
                    <a:pt x="180948" y="146726"/>
                  </a:lnTo>
                  <a:cubicBezTo>
                    <a:pt x="208806" y="124864"/>
                    <a:pt x="242806" y="110200"/>
                    <a:pt x="279832" y="105756"/>
                  </a:cubicBezTo>
                  <a:lnTo>
                    <a:pt x="279832" y="47901"/>
                  </a:lnTo>
                  <a:lnTo>
                    <a:pt x="270042" y="47901"/>
                  </a:lnTo>
                  <a:cubicBezTo>
                    <a:pt x="238267" y="47901"/>
                    <a:pt x="238267" y="0"/>
                    <a:pt x="270042" y="0"/>
                  </a:cubicBezTo>
                  <a:close/>
                </a:path>
              </a:pathLst>
            </a:custGeom>
            <a:solidFill>
              <a:schemeClr val="tx1">
                <a:lumMod val="75000"/>
                <a:lumOff val="25000"/>
                <a:alpha val="22000"/>
              </a:schemeClr>
            </a:solidFill>
            <a:ln>
              <a:noFill/>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50" name="işlîdè"/>
            <p:cNvSpPr/>
            <p:nvPr/>
          </p:nvSpPr>
          <p:spPr bwMode="auto">
            <a:xfrm rot="1919195">
              <a:off x="5039918" y="2081274"/>
              <a:ext cx="996630" cy="995126"/>
            </a:xfrm>
            <a:custGeom>
              <a:avLst/>
              <a:gdLst>
                <a:gd name="connsiteX0" fmla="*/ 499463 w 607639"/>
                <a:gd name="connsiteY0" fmla="*/ 537003 h 606722"/>
                <a:gd name="connsiteX1" fmla="*/ 498757 w 607639"/>
                <a:gd name="connsiteY1" fmla="*/ 537709 h 606722"/>
                <a:gd name="connsiteX2" fmla="*/ 499022 w 607639"/>
                <a:gd name="connsiteY2" fmla="*/ 537356 h 606722"/>
                <a:gd name="connsiteX3" fmla="*/ 500803 w 607639"/>
                <a:gd name="connsiteY3" fmla="*/ 535663 h 606722"/>
                <a:gd name="connsiteX4" fmla="*/ 499815 w 607639"/>
                <a:gd name="connsiteY4" fmla="*/ 536651 h 606722"/>
                <a:gd name="connsiteX5" fmla="*/ 500020 w 607639"/>
                <a:gd name="connsiteY5" fmla="*/ 536417 h 606722"/>
                <a:gd name="connsiteX6" fmla="*/ 500299 w 607639"/>
                <a:gd name="connsiteY6" fmla="*/ 536158 h 606722"/>
                <a:gd name="connsiteX7" fmla="*/ 500570 w 607639"/>
                <a:gd name="connsiteY7" fmla="*/ 535863 h 606722"/>
                <a:gd name="connsiteX8" fmla="*/ 501791 w 607639"/>
                <a:gd name="connsiteY8" fmla="*/ 534675 h 606722"/>
                <a:gd name="connsiteX9" fmla="*/ 500803 w 607639"/>
                <a:gd name="connsiteY9" fmla="*/ 535663 h 606722"/>
                <a:gd name="connsiteX10" fmla="*/ 501252 w 607639"/>
                <a:gd name="connsiteY10" fmla="*/ 535124 h 606722"/>
                <a:gd name="connsiteX11" fmla="*/ 501791 w 607639"/>
                <a:gd name="connsiteY11" fmla="*/ 534675 h 606722"/>
                <a:gd name="connsiteX12" fmla="*/ 505742 w 607639"/>
                <a:gd name="connsiteY12" fmla="*/ 530723 h 606722"/>
                <a:gd name="connsiteX13" fmla="*/ 504825 w 607639"/>
                <a:gd name="connsiteY13" fmla="*/ 531570 h 606722"/>
                <a:gd name="connsiteX14" fmla="*/ 505284 w 607639"/>
                <a:gd name="connsiteY14" fmla="*/ 531099 h 606722"/>
                <a:gd name="connsiteX15" fmla="*/ 347031 w 607639"/>
                <a:gd name="connsiteY15" fmla="*/ 313892 h 606722"/>
                <a:gd name="connsiteX16" fmla="*/ 314366 w 607639"/>
                <a:gd name="connsiteY16" fmla="*/ 346508 h 606722"/>
                <a:gd name="connsiteX17" fmla="*/ 347031 w 607639"/>
                <a:gd name="connsiteY17" fmla="*/ 379123 h 606722"/>
                <a:gd name="connsiteX18" fmla="*/ 379696 w 607639"/>
                <a:gd name="connsiteY18" fmla="*/ 346508 h 606722"/>
                <a:gd name="connsiteX19" fmla="*/ 347031 w 607639"/>
                <a:gd name="connsiteY19" fmla="*/ 313892 h 606722"/>
                <a:gd name="connsiteX20" fmla="*/ 260607 w 607639"/>
                <a:gd name="connsiteY20" fmla="*/ 213024 h 606722"/>
                <a:gd name="connsiteX21" fmla="*/ 207649 w 607639"/>
                <a:gd name="connsiteY21" fmla="*/ 265813 h 606722"/>
                <a:gd name="connsiteX22" fmla="*/ 260607 w 607639"/>
                <a:gd name="connsiteY22" fmla="*/ 318691 h 606722"/>
                <a:gd name="connsiteX23" fmla="*/ 313476 w 607639"/>
                <a:gd name="connsiteY23" fmla="*/ 265813 h 606722"/>
                <a:gd name="connsiteX24" fmla="*/ 260607 w 607639"/>
                <a:gd name="connsiteY24" fmla="*/ 213024 h 606722"/>
                <a:gd name="connsiteX25" fmla="*/ 270042 w 607639"/>
                <a:gd name="connsiteY25" fmla="*/ 0 h 606722"/>
                <a:gd name="connsiteX26" fmla="*/ 337597 w 607639"/>
                <a:gd name="connsiteY26" fmla="*/ 0 h 606722"/>
                <a:gd name="connsiteX27" fmla="*/ 337597 w 607639"/>
                <a:gd name="connsiteY27" fmla="*/ 47901 h 606722"/>
                <a:gd name="connsiteX28" fmla="*/ 327806 w 607639"/>
                <a:gd name="connsiteY28" fmla="*/ 47901 h 606722"/>
                <a:gd name="connsiteX29" fmla="*/ 327806 w 607639"/>
                <a:gd name="connsiteY29" fmla="*/ 105756 h 606722"/>
                <a:gd name="connsiteX30" fmla="*/ 426691 w 607639"/>
                <a:gd name="connsiteY30" fmla="*/ 146726 h 606722"/>
                <a:gd name="connsiteX31" fmla="*/ 467723 w 607639"/>
                <a:gd name="connsiteY31" fmla="*/ 105756 h 606722"/>
                <a:gd name="connsiteX32" fmla="*/ 460780 w 607639"/>
                <a:gd name="connsiteY32" fmla="*/ 98913 h 606722"/>
                <a:gd name="connsiteX33" fmla="*/ 494691 w 607639"/>
                <a:gd name="connsiteY33" fmla="*/ 64965 h 606722"/>
                <a:gd name="connsiteX34" fmla="*/ 530383 w 607639"/>
                <a:gd name="connsiteY34" fmla="*/ 100602 h 606722"/>
                <a:gd name="connsiteX35" fmla="*/ 531095 w 607639"/>
                <a:gd name="connsiteY35" fmla="*/ 101313 h 606722"/>
                <a:gd name="connsiteX36" fmla="*/ 537414 w 607639"/>
                <a:gd name="connsiteY36" fmla="*/ 107534 h 606722"/>
                <a:gd name="connsiteX37" fmla="*/ 537770 w 607639"/>
                <a:gd name="connsiteY37" fmla="*/ 107978 h 606722"/>
                <a:gd name="connsiteX38" fmla="*/ 537948 w 607639"/>
                <a:gd name="connsiteY38" fmla="*/ 108156 h 606722"/>
                <a:gd name="connsiteX39" fmla="*/ 538482 w 607639"/>
                <a:gd name="connsiteY39" fmla="*/ 108689 h 606722"/>
                <a:gd name="connsiteX40" fmla="*/ 538215 w 607639"/>
                <a:gd name="connsiteY40" fmla="*/ 108423 h 606722"/>
                <a:gd name="connsiteX41" fmla="*/ 538749 w 607639"/>
                <a:gd name="connsiteY41" fmla="*/ 108867 h 606722"/>
                <a:gd name="connsiteX42" fmla="*/ 539105 w 607639"/>
                <a:gd name="connsiteY42" fmla="*/ 109311 h 606722"/>
                <a:gd name="connsiteX43" fmla="*/ 542487 w 607639"/>
                <a:gd name="connsiteY43" fmla="*/ 112688 h 606722"/>
                <a:gd name="connsiteX44" fmla="*/ 508576 w 607639"/>
                <a:gd name="connsiteY44" fmla="*/ 146637 h 606722"/>
                <a:gd name="connsiteX45" fmla="*/ 501634 w 607639"/>
                <a:gd name="connsiteY45" fmla="*/ 139705 h 606722"/>
                <a:gd name="connsiteX46" fmla="*/ 460691 w 607639"/>
                <a:gd name="connsiteY46" fmla="*/ 180675 h 606722"/>
                <a:gd name="connsiteX47" fmla="*/ 501723 w 607639"/>
                <a:gd name="connsiteY47" fmla="*/ 279410 h 606722"/>
                <a:gd name="connsiteX48" fmla="*/ 559576 w 607639"/>
                <a:gd name="connsiteY48" fmla="*/ 279410 h 606722"/>
                <a:gd name="connsiteX49" fmla="*/ 559576 w 607639"/>
                <a:gd name="connsiteY49" fmla="*/ 269634 h 606722"/>
                <a:gd name="connsiteX50" fmla="*/ 607639 w 607639"/>
                <a:gd name="connsiteY50" fmla="*/ 269634 h 606722"/>
                <a:gd name="connsiteX51" fmla="*/ 607639 w 607639"/>
                <a:gd name="connsiteY51" fmla="*/ 337088 h 606722"/>
                <a:gd name="connsiteX52" fmla="*/ 559576 w 607639"/>
                <a:gd name="connsiteY52" fmla="*/ 337088 h 606722"/>
                <a:gd name="connsiteX53" fmla="*/ 559576 w 607639"/>
                <a:gd name="connsiteY53" fmla="*/ 327312 h 606722"/>
                <a:gd name="connsiteX54" fmla="*/ 501723 w 607639"/>
                <a:gd name="connsiteY54" fmla="*/ 327312 h 606722"/>
                <a:gd name="connsiteX55" fmla="*/ 460691 w 607639"/>
                <a:gd name="connsiteY55" fmla="*/ 426047 h 606722"/>
                <a:gd name="connsiteX56" fmla="*/ 501634 w 607639"/>
                <a:gd name="connsiteY56" fmla="*/ 467017 h 606722"/>
                <a:gd name="connsiteX57" fmla="*/ 508576 w 607639"/>
                <a:gd name="connsiteY57" fmla="*/ 460085 h 606722"/>
                <a:gd name="connsiteX58" fmla="*/ 542487 w 607639"/>
                <a:gd name="connsiteY58" fmla="*/ 493945 h 606722"/>
                <a:gd name="connsiteX59" fmla="*/ 506885 w 607639"/>
                <a:gd name="connsiteY59" fmla="*/ 529582 h 606722"/>
                <a:gd name="connsiteX60" fmla="*/ 506867 w 607639"/>
                <a:gd name="connsiteY60" fmla="*/ 529599 h 606722"/>
                <a:gd name="connsiteX61" fmla="*/ 505283 w 607639"/>
                <a:gd name="connsiteY61" fmla="*/ 531093 h 606722"/>
                <a:gd name="connsiteX62" fmla="*/ 501278 w 607639"/>
                <a:gd name="connsiteY62" fmla="*/ 535092 h 606722"/>
                <a:gd name="connsiteX63" fmla="*/ 500570 w 607639"/>
                <a:gd name="connsiteY63" fmla="*/ 535863 h 606722"/>
                <a:gd name="connsiteX64" fmla="*/ 500309 w 607639"/>
                <a:gd name="connsiteY64" fmla="*/ 536086 h 606722"/>
                <a:gd name="connsiteX65" fmla="*/ 500020 w 607639"/>
                <a:gd name="connsiteY65" fmla="*/ 536417 h 606722"/>
                <a:gd name="connsiteX66" fmla="*/ 499052 w 607639"/>
                <a:gd name="connsiteY66" fmla="*/ 537314 h 606722"/>
                <a:gd name="connsiteX67" fmla="*/ 498162 w 607639"/>
                <a:gd name="connsiteY67" fmla="*/ 538291 h 606722"/>
                <a:gd name="connsiteX68" fmla="*/ 494691 w 607639"/>
                <a:gd name="connsiteY68" fmla="*/ 541668 h 606722"/>
                <a:gd name="connsiteX69" fmla="*/ 460780 w 607639"/>
                <a:gd name="connsiteY69" fmla="*/ 507809 h 606722"/>
                <a:gd name="connsiteX70" fmla="*/ 467723 w 607639"/>
                <a:gd name="connsiteY70" fmla="*/ 500877 h 606722"/>
                <a:gd name="connsiteX71" fmla="*/ 426691 w 607639"/>
                <a:gd name="connsiteY71" fmla="*/ 459996 h 606722"/>
                <a:gd name="connsiteX72" fmla="*/ 327806 w 607639"/>
                <a:gd name="connsiteY72" fmla="*/ 500966 h 606722"/>
                <a:gd name="connsiteX73" fmla="*/ 327806 w 607639"/>
                <a:gd name="connsiteY73" fmla="*/ 558732 h 606722"/>
                <a:gd name="connsiteX74" fmla="*/ 337597 w 607639"/>
                <a:gd name="connsiteY74" fmla="*/ 558732 h 606722"/>
                <a:gd name="connsiteX75" fmla="*/ 337597 w 607639"/>
                <a:gd name="connsiteY75" fmla="*/ 606722 h 606722"/>
                <a:gd name="connsiteX76" fmla="*/ 270042 w 607639"/>
                <a:gd name="connsiteY76" fmla="*/ 606722 h 606722"/>
                <a:gd name="connsiteX77" fmla="*/ 270042 w 607639"/>
                <a:gd name="connsiteY77" fmla="*/ 558732 h 606722"/>
                <a:gd name="connsiteX78" fmla="*/ 279832 w 607639"/>
                <a:gd name="connsiteY78" fmla="*/ 558732 h 606722"/>
                <a:gd name="connsiteX79" fmla="*/ 279832 w 607639"/>
                <a:gd name="connsiteY79" fmla="*/ 500966 h 606722"/>
                <a:gd name="connsiteX80" fmla="*/ 180948 w 607639"/>
                <a:gd name="connsiteY80" fmla="*/ 459996 h 606722"/>
                <a:gd name="connsiteX81" fmla="*/ 139916 w 607639"/>
                <a:gd name="connsiteY81" fmla="*/ 500877 h 606722"/>
                <a:gd name="connsiteX82" fmla="*/ 146859 w 607639"/>
                <a:gd name="connsiteY82" fmla="*/ 507809 h 606722"/>
                <a:gd name="connsiteX83" fmla="*/ 112859 w 607639"/>
                <a:gd name="connsiteY83" fmla="*/ 541668 h 606722"/>
                <a:gd name="connsiteX84" fmla="*/ 77256 w 607639"/>
                <a:gd name="connsiteY84" fmla="*/ 506120 h 606722"/>
                <a:gd name="connsiteX85" fmla="*/ 68534 w 607639"/>
                <a:gd name="connsiteY85" fmla="*/ 497411 h 606722"/>
                <a:gd name="connsiteX86" fmla="*/ 65063 w 607639"/>
                <a:gd name="connsiteY86" fmla="*/ 493945 h 606722"/>
                <a:gd name="connsiteX87" fmla="*/ 99063 w 607639"/>
                <a:gd name="connsiteY87" fmla="*/ 460085 h 606722"/>
                <a:gd name="connsiteX88" fmla="*/ 105916 w 607639"/>
                <a:gd name="connsiteY88" fmla="*/ 467017 h 606722"/>
                <a:gd name="connsiteX89" fmla="*/ 146948 w 607639"/>
                <a:gd name="connsiteY89" fmla="*/ 426047 h 606722"/>
                <a:gd name="connsiteX90" fmla="*/ 105916 w 607639"/>
                <a:gd name="connsiteY90" fmla="*/ 327312 h 606722"/>
                <a:gd name="connsiteX91" fmla="*/ 47974 w 607639"/>
                <a:gd name="connsiteY91" fmla="*/ 327312 h 606722"/>
                <a:gd name="connsiteX92" fmla="*/ 47974 w 607639"/>
                <a:gd name="connsiteY92" fmla="*/ 337088 h 606722"/>
                <a:gd name="connsiteX93" fmla="*/ 0 w 607639"/>
                <a:gd name="connsiteY93" fmla="*/ 337088 h 606722"/>
                <a:gd name="connsiteX94" fmla="*/ 0 w 607639"/>
                <a:gd name="connsiteY94" fmla="*/ 269634 h 606722"/>
                <a:gd name="connsiteX95" fmla="*/ 47974 w 607639"/>
                <a:gd name="connsiteY95" fmla="*/ 269634 h 606722"/>
                <a:gd name="connsiteX96" fmla="*/ 47974 w 607639"/>
                <a:gd name="connsiteY96" fmla="*/ 279410 h 606722"/>
                <a:gd name="connsiteX97" fmla="*/ 105916 w 607639"/>
                <a:gd name="connsiteY97" fmla="*/ 279410 h 606722"/>
                <a:gd name="connsiteX98" fmla="*/ 146948 w 607639"/>
                <a:gd name="connsiteY98" fmla="*/ 180675 h 606722"/>
                <a:gd name="connsiteX99" fmla="*/ 105916 w 607639"/>
                <a:gd name="connsiteY99" fmla="*/ 139705 h 606722"/>
                <a:gd name="connsiteX100" fmla="*/ 99063 w 607639"/>
                <a:gd name="connsiteY100" fmla="*/ 146637 h 606722"/>
                <a:gd name="connsiteX101" fmla="*/ 65063 w 607639"/>
                <a:gd name="connsiteY101" fmla="*/ 112688 h 606722"/>
                <a:gd name="connsiteX102" fmla="*/ 106450 w 607639"/>
                <a:gd name="connsiteY102" fmla="*/ 71452 h 606722"/>
                <a:gd name="connsiteX103" fmla="*/ 112859 w 607639"/>
                <a:gd name="connsiteY103" fmla="*/ 64965 h 606722"/>
                <a:gd name="connsiteX104" fmla="*/ 146859 w 607639"/>
                <a:gd name="connsiteY104" fmla="*/ 98913 h 606722"/>
                <a:gd name="connsiteX105" fmla="*/ 139916 w 607639"/>
                <a:gd name="connsiteY105" fmla="*/ 105756 h 606722"/>
                <a:gd name="connsiteX106" fmla="*/ 180948 w 607639"/>
                <a:gd name="connsiteY106" fmla="*/ 146726 h 606722"/>
                <a:gd name="connsiteX107" fmla="*/ 279832 w 607639"/>
                <a:gd name="connsiteY107" fmla="*/ 105756 h 606722"/>
                <a:gd name="connsiteX108" fmla="*/ 279832 w 607639"/>
                <a:gd name="connsiteY108" fmla="*/ 47901 h 606722"/>
                <a:gd name="connsiteX109" fmla="*/ 270042 w 607639"/>
                <a:gd name="connsiteY109" fmla="*/ 47901 h 606722"/>
                <a:gd name="connsiteX110" fmla="*/ 270042 w 607639"/>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7639" h="606722">
                  <a:moveTo>
                    <a:pt x="499463" y="537003"/>
                  </a:moveTo>
                  <a:cubicBezTo>
                    <a:pt x="499198" y="537268"/>
                    <a:pt x="499022" y="537444"/>
                    <a:pt x="498757" y="537709"/>
                  </a:cubicBezTo>
                  <a:lnTo>
                    <a:pt x="499022" y="537356"/>
                  </a:lnTo>
                  <a:close/>
                  <a:moveTo>
                    <a:pt x="500803" y="535663"/>
                  </a:moveTo>
                  <a:lnTo>
                    <a:pt x="499815" y="536651"/>
                  </a:lnTo>
                  <a:lnTo>
                    <a:pt x="500020" y="536417"/>
                  </a:lnTo>
                  <a:lnTo>
                    <a:pt x="500299" y="536158"/>
                  </a:lnTo>
                  <a:lnTo>
                    <a:pt x="500570" y="535863"/>
                  </a:lnTo>
                  <a:close/>
                  <a:moveTo>
                    <a:pt x="501791" y="534675"/>
                  </a:moveTo>
                  <a:cubicBezTo>
                    <a:pt x="501522" y="534944"/>
                    <a:pt x="501162" y="535304"/>
                    <a:pt x="500803" y="535663"/>
                  </a:cubicBezTo>
                  <a:lnTo>
                    <a:pt x="501252" y="535124"/>
                  </a:lnTo>
                  <a:cubicBezTo>
                    <a:pt x="501432" y="535034"/>
                    <a:pt x="501611" y="534855"/>
                    <a:pt x="501791" y="534675"/>
                  </a:cubicBezTo>
                  <a:close/>
                  <a:moveTo>
                    <a:pt x="505742" y="530723"/>
                  </a:moveTo>
                  <a:cubicBezTo>
                    <a:pt x="505467" y="531005"/>
                    <a:pt x="505192" y="531288"/>
                    <a:pt x="504825" y="531570"/>
                  </a:cubicBezTo>
                  <a:lnTo>
                    <a:pt x="505284" y="531099"/>
                  </a:lnTo>
                  <a:close/>
                  <a:moveTo>
                    <a:pt x="347031" y="313892"/>
                  </a:moveTo>
                  <a:cubicBezTo>
                    <a:pt x="328963" y="313892"/>
                    <a:pt x="314366" y="328467"/>
                    <a:pt x="314366" y="346508"/>
                  </a:cubicBezTo>
                  <a:cubicBezTo>
                    <a:pt x="314366" y="364549"/>
                    <a:pt x="328963" y="379123"/>
                    <a:pt x="347031" y="379123"/>
                  </a:cubicBezTo>
                  <a:cubicBezTo>
                    <a:pt x="365099" y="379123"/>
                    <a:pt x="379696" y="364549"/>
                    <a:pt x="379696" y="346508"/>
                  </a:cubicBezTo>
                  <a:cubicBezTo>
                    <a:pt x="379696" y="328467"/>
                    <a:pt x="365099" y="313892"/>
                    <a:pt x="347031" y="313892"/>
                  </a:cubicBezTo>
                  <a:close/>
                  <a:moveTo>
                    <a:pt x="260607" y="213024"/>
                  </a:moveTo>
                  <a:cubicBezTo>
                    <a:pt x="231325" y="213024"/>
                    <a:pt x="207649" y="236663"/>
                    <a:pt x="207649" y="265813"/>
                  </a:cubicBezTo>
                  <a:cubicBezTo>
                    <a:pt x="207649" y="295052"/>
                    <a:pt x="231325" y="318691"/>
                    <a:pt x="260607" y="318691"/>
                  </a:cubicBezTo>
                  <a:cubicBezTo>
                    <a:pt x="289801" y="318691"/>
                    <a:pt x="313476" y="295052"/>
                    <a:pt x="313476" y="265813"/>
                  </a:cubicBezTo>
                  <a:cubicBezTo>
                    <a:pt x="313476" y="236663"/>
                    <a:pt x="289801" y="213024"/>
                    <a:pt x="260607" y="213024"/>
                  </a:cubicBezTo>
                  <a:close/>
                  <a:moveTo>
                    <a:pt x="270042" y="0"/>
                  </a:moveTo>
                  <a:lnTo>
                    <a:pt x="337597" y="0"/>
                  </a:lnTo>
                  <a:cubicBezTo>
                    <a:pt x="369372" y="0"/>
                    <a:pt x="369372" y="47901"/>
                    <a:pt x="337597" y="47901"/>
                  </a:cubicBezTo>
                  <a:lnTo>
                    <a:pt x="327806" y="47901"/>
                  </a:lnTo>
                  <a:lnTo>
                    <a:pt x="327806" y="105756"/>
                  </a:lnTo>
                  <a:cubicBezTo>
                    <a:pt x="364832" y="110200"/>
                    <a:pt x="398743" y="124864"/>
                    <a:pt x="426691" y="146726"/>
                  </a:cubicBezTo>
                  <a:lnTo>
                    <a:pt x="467723" y="105756"/>
                  </a:lnTo>
                  <a:lnTo>
                    <a:pt x="460780" y="98913"/>
                  </a:lnTo>
                  <a:cubicBezTo>
                    <a:pt x="438351" y="76429"/>
                    <a:pt x="472262" y="42569"/>
                    <a:pt x="494691" y="64965"/>
                  </a:cubicBezTo>
                  <a:lnTo>
                    <a:pt x="530383" y="100602"/>
                  </a:lnTo>
                  <a:lnTo>
                    <a:pt x="531095"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64917" y="135084"/>
                    <a:pt x="531006" y="168944"/>
                    <a:pt x="508576" y="146637"/>
                  </a:cubicBezTo>
                  <a:lnTo>
                    <a:pt x="501634" y="139705"/>
                  </a:lnTo>
                  <a:lnTo>
                    <a:pt x="460691" y="180675"/>
                  </a:lnTo>
                  <a:cubicBezTo>
                    <a:pt x="482586" y="208491"/>
                    <a:pt x="497272" y="242440"/>
                    <a:pt x="501723" y="279410"/>
                  </a:cubicBezTo>
                  <a:lnTo>
                    <a:pt x="559576" y="279410"/>
                  </a:lnTo>
                  <a:lnTo>
                    <a:pt x="559576" y="269634"/>
                  </a:lnTo>
                  <a:cubicBezTo>
                    <a:pt x="559576" y="237908"/>
                    <a:pt x="607639" y="237908"/>
                    <a:pt x="607639" y="269634"/>
                  </a:cubicBezTo>
                  <a:lnTo>
                    <a:pt x="607639" y="337088"/>
                  </a:lnTo>
                  <a:cubicBezTo>
                    <a:pt x="607639" y="368814"/>
                    <a:pt x="559576" y="368814"/>
                    <a:pt x="559576" y="337088"/>
                  </a:cubicBezTo>
                  <a:lnTo>
                    <a:pt x="559576" y="327312"/>
                  </a:lnTo>
                  <a:lnTo>
                    <a:pt x="501723" y="327312"/>
                  </a:lnTo>
                  <a:cubicBezTo>
                    <a:pt x="497272" y="364282"/>
                    <a:pt x="482586" y="398142"/>
                    <a:pt x="460691" y="426047"/>
                  </a:cubicBezTo>
                  <a:lnTo>
                    <a:pt x="501634" y="467017"/>
                  </a:lnTo>
                  <a:lnTo>
                    <a:pt x="508576" y="460085"/>
                  </a:lnTo>
                  <a:cubicBezTo>
                    <a:pt x="531006" y="437689"/>
                    <a:pt x="565006" y="471549"/>
                    <a:pt x="542487" y="493945"/>
                  </a:cubicBezTo>
                  <a:lnTo>
                    <a:pt x="506885" y="529582"/>
                  </a:lnTo>
                  <a:lnTo>
                    <a:pt x="506867" y="529599"/>
                  </a:lnTo>
                  <a:lnTo>
                    <a:pt x="505283" y="531093"/>
                  </a:lnTo>
                  <a:lnTo>
                    <a:pt x="501278" y="535092"/>
                  </a:lnTo>
                  <a:lnTo>
                    <a:pt x="500570" y="535863"/>
                  </a:lnTo>
                  <a:lnTo>
                    <a:pt x="500309" y="536086"/>
                  </a:lnTo>
                  <a:lnTo>
                    <a:pt x="500020" y="536417"/>
                  </a:lnTo>
                  <a:lnTo>
                    <a:pt x="499052" y="537314"/>
                  </a:lnTo>
                  <a:lnTo>
                    <a:pt x="498162" y="538291"/>
                  </a:lnTo>
                  <a:lnTo>
                    <a:pt x="494691" y="541668"/>
                  </a:lnTo>
                  <a:cubicBezTo>
                    <a:pt x="472351" y="564064"/>
                    <a:pt x="438351" y="530204"/>
                    <a:pt x="460780" y="507809"/>
                  </a:cubicBezTo>
                  <a:lnTo>
                    <a:pt x="467723" y="500877"/>
                  </a:lnTo>
                  <a:lnTo>
                    <a:pt x="426691" y="459996"/>
                  </a:lnTo>
                  <a:cubicBezTo>
                    <a:pt x="398743" y="481858"/>
                    <a:pt x="364832" y="496522"/>
                    <a:pt x="327806" y="500966"/>
                  </a:cubicBezTo>
                  <a:lnTo>
                    <a:pt x="327806" y="558732"/>
                  </a:lnTo>
                  <a:lnTo>
                    <a:pt x="337597" y="558732"/>
                  </a:lnTo>
                  <a:cubicBezTo>
                    <a:pt x="369372" y="558732"/>
                    <a:pt x="369372" y="606722"/>
                    <a:pt x="337597" y="606722"/>
                  </a:cubicBezTo>
                  <a:lnTo>
                    <a:pt x="270042" y="606722"/>
                  </a:lnTo>
                  <a:cubicBezTo>
                    <a:pt x="238267" y="606722"/>
                    <a:pt x="238267" y="558732"/>
                    <a:pt x="270042" y="558732"/>
                  </a:cubicBezTo>
                  <a:lnTo>
                    <a:pt x="279832" y="558732"/>
                  </a:lnTo>
                  <a:lnTo>
                    <a:pt x="279832" y="500966"/>
                  </a:lnTo>
                  <a:cubicBezTo>
                    <a:pt x="242806" y="496522"/>
                    <a:pt x="208806" y="481858"/>
                    <a:pt x="180948" y="459996"/>
                  </a:cubicBezTo>
                  <a:lnTo>
                    <a:pt x="139916" y="500877"/>
                  </a:lnTo>
                  <a:lnTo>
                    <a:pt x="146859" y="507809"/>
                  </a:lnTo>
                  <a:cubicBezTo>
                    <a:pt x="169288" y="530204"/>
                    <a:pt x="135288" y="564064"/>
                    <a:pt x="112859" y="541668"/>
                  </a:cubicBezTo>
                  <a:lnTo>
                    <a:pt x="77256" y="506120"/>
                  </a:lnTo>
                  <a:lnTo>
                    <a:pt x="68534" y="497411"/>
                  </a:lnTo>
                  <a:lnTo>
                    <a:pt x="65063" y="493945"/>
                  </a:lnTo>
                  <a:cubicBezTo>
                    <a:pt x="42633" y="471549"/>
                    <a:pt x="76633" y="437689"/>
                    <a:pt x="99063" y="460085"/>
                  </a:cubicBezTo>
                  <a:lnTo>
                    <a:pt x="105916" y="467017"/>
                  </a:lnTo>
                  <a:lnTo>
                    <a:pt x="146948" y="426047"/>
                  </a:lnTo>
                  <a:cubicBezTo>
                    <a:pt x="125052" y="398142"/>
                    <a:pt x="110366" y="364282"/>
                    <a:pt x="105916" y="327312"/>
                  </a:cubicBezTo>
                  <a:lnTo>
                    <a:pt x="47974" y="327312"/>
                  </a:lnTo>
                  <a:lnTo>
                    <a:pt x="47974" y="337088"/>
                  </a:lnTo>
                  <a:cubicBezTo>
                    <a:pt x="47974" y="368814"/>
                    <a:pt x="0" y="368814"/>
                    <a:pt x="0" y="337088"/>
                  </a:cubicBezTo>
                  <a:lnTo>
                    <a:pt x="0" y="269634"/>
                  </a:lnTo>
                  <a:cubicBezTo>
                    <a:pt x="0" y="237908"/>
                    <a:pt x="47974" y="237908"/>
                    <a:pt x="47974" y="269634"/>
                  </a:cubicBezTo>
                  <a:lnTo>
                    <a:pt x="47974" y="279410"/>
                  </a:lnTo>
                  <a:lnTo>
                    <a:pt x="105916" y="279410"/>
                  </a:lnTo>
                  <a:cubicBezTo>
                    <a:pt x="110366" y="242440"/>
                    <a:pt x="125052" y="208491"/>
                    <a:pt x="146948" y="180675"/>
                  </a:cubicBezTo>
                  <a:lnTo>
                    <a:pt x="105916" y="139705"/>
                  </a:lnTo>
                  <a:lnTo>
                    <a:pt x="99063" y="146637"/>
                  </a:lnTo>
                  <a:cubicBezTo>
                    <a:pt x="76633" y="168944"/>
                    <a:pt x="42633" y="135084"/>
                    <a:pt x="65063" y="112688"/>
                  </a:cubicBezTo>
                  <a:lnTo>
                    <a:pt x="106450" y="71452"/>
                  </a:lnTo>
                  <a:lnTo>
                    <a:pt x="112859" y="64965"/>
                  </a:lnTo>
                  <a:cubicBezTo>
                    <a:pt x="135377" y="42569"/>
                    <a:pt x="169288" y="76518"/>
                    <a:pt x="146859" y="98913"/>
                  </a:cubicBezTo>
                  <a:lnTo>
                    <a:pt x="139916" y="105756"/>
                  </a:lnTo>
                  <a:lnTo>
                    <a:pt x="180948" y="146726"/>
                  </a:lnTo>
                  <a:cubicBezTo>
                    <a:pt x="208806" y="124864"/>
                    <a:pt x="242806" y="110200"/>
                    <a:pt x="279832" y="105756"/>
                  </a:cubicBezTo>
                  <a:lnTo>
                    <a:pt x="279832" y="47901"/>
                  </a:lnTo>
                  <a:lnTo>
                    <a:pt x="270042" y="47901"/>
                  </a:lnTo>
                  <a:cubicBezTo>
                    <a:pt x="238267" y="47901"/>
                    <a:pt x="238267" y="0"/>
                    <a:pt x="270042" y="0"/>
                  </a:cubicBezTo>
                  <a:close/>
                </a:path>
              </a:pathLst>
            </a:custGeom>
            <a:solidFill>
              <a:schemeClr val="tx1">
                <a:lumMod val="75000"/>
                <a:lumOff val="25000"/>
                <a:alpha val="22000"/>
              </a:schemeClr>
            </a:solidFill>
            <a:ln>
              <a:noFill/>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grpSp>
      <p:sp>
        <p:nvSpPr>
          <p:cNvPr id="46" name="Content Placeholder 1"/>
          <p:cNvSpPr>
            <a:spLocks noGrp="1"/>
          </p:cNvSpPr>
          <p:nvPr/>
        </p:nvSpPr>
        <p:spPr>
          <a:xfrm>
            <a:off x="457200" y="1600200"/>
            <a:ext cx="8229600"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proposed system is specially implemented for detecting Covid-19 cases using chest X-ray images.</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This proposed system gives more accuracy compared to other models, at reduced cost and time.</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We would consider the PA view of chest x-ray scans for covid-19 affected patients as well as healthy patients.</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After cleaning up the images and applying data augmentation, we will use deep learning based CNN models and compare their performance and accuracy.</a:t>
            </a:r>
          </a:p>
        </p:txBody>
      </p:sp>
      <p:sp>
        <p:nvSpPr>
          <p:cNvPr id="47" name="Text Box 46"/>
          <p:cNvSpPr txBox="1"/>
          <p:nvPr/>
        </p:nvSpPr>
        <p:spPr>
          <a:xfrm>
            <a:off x="2351405" y="388214"/>
            <a:ext cx="6842125" cy="707886"/>
          </a:xfrm>
          <a:prstGeom prst="rect">
            <a:avLst/>
          </a:prstGeom>
          <a:noFill/>
        </p:spPr>
        <p:txBody>
          <a:bodyPr wrap="square" rtlCol="0" anchor="t">
            <a:spAutoFit/>
          </a:bodyPr>
          <a:lstStyle/>
          <a:p>
            <a:r>
              <a:rPr lang="en-US" sz="4000" dirty="0">
                <a:latin typeface="Times New Roman" panose="02020603050405020304" pitchFamily="18" charset="0"/>
                <a:cs typeface="Times New Roman" panose="02020603050405020304" pitchFamily="18" charset="0"/>
                <a:sym typeface="+mn-ea"/>
              </a:rPr>
              <a:t>		</a:t>
            </a:r>
            <a:endParaRPr lang="en-US" sz="2800" b="1" dirty="0">
              <a:solidFill>
                <a:schemeClr val="bg1"/>
              </a:solidFill>
              <a:latin typeface="Microsoft YaHei" panose="020B0503020204020204" pitchFamily="34" charset="-122"/>
              <a:ea typeface="Microsoft YaHei" panose="020B0503020204020204" pitchFamily="34" charset="-122"/>
            </a:endParaRPr>
          </a:p>
        </p:txBody>
      </p:sp>
      <p:sp>
        <p:nvSpPr>
          <p:cNvPr id="6" name="Flowchart: Terminator 5">
            <a:extLst>
              <a:ext uri="{FF2B5EF4-FFF2-40B4-BE49-F238E27FC236}">
                <a16:creationId xmlns:a16="http://schemas.microsoft.com/office/drawing/2014/main" id="{DE868936-3797-4A82-92A4-27A32971C06B}"/>
              </a:ext>
            </a:extLst>
          </p:cNvPr>
          <p:cNvSpPr/>
          <p:nvPr/>
        </p:nvSpPr>
        <p:spPr>
          <a:xfrm>
            <a:off x="1111373" y="489706"/>
            <a:ext cx="8268902" cy="750403"/>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Proposed System:</a:t>
            </a:r>
            <a:br>
              <a:rPr lang="en-US" sz="28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br>
            <a:endParaRPr lang="en-IN" sz="2800" dirty="0"/>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grpId="0" nodeType="after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anim calcmode="lin" valueType="num">
                                      <p:cBhvr>
                                        <p:cTn id="14" dur="750" fill="hold"/>
                                        <p:tgtEl>
                                          <p:spTgt spid="8"/>
                                        </p:tgtEl>
                                        <p:attrNameLst>
                                          <p:attrName>ppt_x</p:attrName>
                                        </p:attrNameLst>
                                      </p:cBhvr>
                                      <p:tavLst>
                                        <p:tav tm="0">
                                          <p:val>
                                            <p:strVal val="#ppt_x"/>
                                          </p:val>
                                        </p:tav>
                                        <p:tav tm="100000">
                                          <p:val>
                                            <p:strVal val="#ppt_x"/>
                                          </p:val>
                                        </p:tav>
                                      </p:tavLst>
                                    </p:anim>
                                    <p:anim calcmode="lin" valueType="num">
                                      <p:cBhvr>
                                        <p:cTn id="15" dur="75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anim calcmode="lin" valueType="num">
                                      <p:cBhvr>
                                        <p:cTn id="20" dur="750" fill="hold"/>
                                        <p:tgtEl>
                                          <p:spTgt spid="9"/>
                                        </p:tgtEl>
                                        <p:attrNameLst>
                                          <p:attrName>ppt_x</p:attrName>
                                        </p:attrNameLst>
                                      </p:cBhvr>
                                      <p:tavLst>
                                        <p:tav tm="0">
                                          <p:val>
                                            <p:strVal val="#ppt_x"/>
                                          </p:val>
                                        </p:tav>
                                        <p:tav tm="100000">
                                          <p:val>
                                            <p:strVal val="#ppt_x"/>
                                          </p:val>
                                        </p:tav>
                                      </p:tavLst>
                                    </p:anim>
                                    <p:anim calcmode="lin" valueType="num">
                                      <p:cBhvr>
                                        <p:cTn id="21" dur="75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53" presetClass="entr" presetSubtype="16"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750" fill="hold"/>
                                        <p:tgtEl>
                                          <p:spTgt spid="48"/>
                                        </p:tgtEl>
                                        <p:attrNameLst>
                                          <p:attrName>ppt_w</p:attrName>
                                        </p:attrNameLst>
                                      </p:cBhvr>
                                      <p:tavLst>
                                        <p:tav tm="0">
                                          <p:val>
                                            <p:fltVal val="0"/>
                                          </p:val>
                                        </p:tav>
                                        <p:tav tm="100000">
                                          <p:val>
                                            <p:strVal val="#ppt_w"/>
                                          </p:val>
                                        </p:tav>
                                      </p:tavLst>
                                    </p:anim>
                                    <p:anim calcmode="lin" valueType="num">
                                      <p:cBhvr>
                                        <p:cTn id="26" dur="750" fill="hold"/>
                                        <p:tgtEl>
                                          <p:spTgt spid="48"/>
                                        </p:tgtEl>
                                        <p:attrNameLst>
                                          <p:attrName>ppt_h</p:attrName>
                                        </p:attrNameLst>
                                      </p:cBhvr>
                                      <p:tavLst>
                                        <p:tav tm="0">
                                          <p:val>
                                            <p:fltVal val="0"/>
                                          </p:val>
                                        </p:tav>
                                        <p:tav tm="100000">
                                          <p:val>
                                            <p:strVal val="#ppt_h"/>
                                          </p:val>
                                        </p:tav>
                                      </p:tavLst>
                                    </p:anim>
                                    <p:animEffect transition="in" filter="fade">
                                      <p:cBhvr>
                                        <p:cTn id="27"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23849" y="757858"/>
            <a:ext cx="6629401" cy="739338"/>
          </a:xfrm>
          <a:prstGeom prst="roundRect">
            <a:avLst>
              <a:gd name="adj" fmla="val 50000"/>
            </a:avLst>
          </a:prstGeom>
          <a:solidFill>
            <a:schemeClr val="tx1"/>
          </a:solidFill>
          <a:ln>
            <a:solidFill>
              <a:srgbClr val="006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pPr>
            <a:r>
              <a:rPr lang="en-IN" altLang="zh-CN" sz="3200" dirty="0">
                <a:latin typeface="Microsoft YaHei" panose="020B0503020204020204" charset="-122"/>
                <a:ea typeface="Microsoft YaHei" panose="020B0503020204020204" charset="-122"/>
              </a:rPr>
              <a:t>Advantages</a:t>
            </a:r>
          </a:p>
        </p:txBody>
      </p:sp>
      <p:sp>
        <p:nvSpPr>
          <p:cNvPr id="6" name="矩形 5"/>
          <p:cNvSpPr/>
          <p:nvPr/>
        </p:nvSpPr>
        <p:spPr>
          <a:xfrm>
            <a:off x="1122912" y="398051"/>
            <a:ext cx="4696863" cy="368300"/>
          </a:xfrm>
          <a:prstGeom prst="rect">
            <a:avLst/>
          </a:prstGeom>
        </p:spPr>
        <p:txBody>
          <a:bodyPr wrap="square">
            <a:spAutoFit/>
          </a:bodyPr>
          <a:lstStyle/>
          <a:p>
            <a:r>
              <a:rPr lang="en-US" altLang="zh-CN" dirty="0">
                <a:solidFill>
                  <a:schemeClr val="bg1"/>
                </a:solidFill>
                <a:latin typeface="Microsoft YaHei" panose="020B0503020204020204" charset="-122"/>
                <a:ea typeface="Microsoft YaHei" panose="020B0503020204020204" charset="-122"/>
              </a:rPr>
              <a:t>2019-nCoV Prevention Manual</a:t>
            </a:r>
            <a:endParaRPr lang="zh-CN" altLang="en-US" dirty="0">
              <a:solidFill>
                <a:schemeClr val="bg1"/>
              </a:solidFill>
              <a:latin typeface="Microsoft YaHei" panose="020B0503020204020204" charset="-122"/>
              <a:ea typeface="Microsoft YaHei" panose="020B0503020204020204" charset="-122"/>
            </a:endParaRPr>
          </a:p>
        </p:txBody>
      </p:sp>
      <p:sp>
        <p:nvSpPr>
          <p:cNvPr id="7" name="îṡ1iḋé"/>
          <p:cNvSpPr/>
          <p:nvPr/>
        </p:nvSpPr>
        <p:spPr bwMode="auto">
          <a:xfrm>
            <a:off x="0" y="4003659"/>
            <a:ext cx="12191999" cy="2867041"/>
          </a:xfrm>
          <a:custGeom>
            <a:avLst/>
            <a:gdLst>
              <a:gd name="T0" fmla="*/ 0 w 4103"/>
              <a:gd name="T1" fmla="*/ 95 h 653"/>
              <a:gd name="T2" fmla="*/ 831 w 4103"/>
              <a:gd name="T3" fmla="*/ 321 h 653"/>
              <a:gd name="T4" fmla="*/ 1537 w 4103"/>
              <a:gd name="T5" fmla="*/ 208 h 653"/>
              <a:gd name="T6" fmla="*/ 2815 w 4103"/>
              <a:gd name="T7" fmla="*/ 431 h 653"/>
              <a:gd name="T8" fmla="*/ 3446 w 4103"/>
              <a:gd name="T9" fmla="*/ 170 h 653"/>
              <a:gd name="T10" fmla="*/ 4103 w 4103"/>
              <a:gd name="T11" fmla="*/ 91 h 653"/>
              <a:gd name="T12" fmla="*/ 4103 w 4103"/>
              <a:gd name="T13" fmla="*/ 653 h 653"/>
              <a:gd name="T14" fmla="*/ 0 w 4103"/>
              <a:gd name="T15" fmla="*/ 653 h 653"/>
              <a:gd name="T16" fmla="*/ 0 w 4103"/>
              <a:gd name="T17" fmla="*/ 9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3" h="653">
                <a:moveTo>
                  <a:pt x="0" y="95"/>
                </a:moveTo>
                <a:cubicBezTo>
                  <a:pt x="286" y="60"/>
                  <a:pt x="544" y="293"/>
                  <a:pt x="831" y="321"/>
                </a:cubicBezTo>
                <a:cubicBezTo>
                  <a:pt x="1069" y="344"/>
                  <a:pt x="1299" y="224"/>
                  <a:pt x="1537" y="208"/>
                </a:cubicBezTo>
                <a:cubicBezTo>
                  <a:pt x="1971" y="179"/>
                  <a:pt x="2384" y="491"/>
                  <a:pt x="2815" y="431"/>
                </a:cubicBezTo>
                <a:cubicBezTo>
                  <a:pt x="3040" y="399"/>
                  <a:pt x="3240" y="269"/>
                  <a:pt x="3446" y="170"/>
                </a:cubicBezTo>
                <a:cubicBezTo>
                  <a:pt x="3653" y="70"/>
                  <a:pt x="3893" y="0"/>
                  <a:pt x="4103" y="91"/>
                </a:cubicBezTo>
                <a:cubicBezTo>
                  <a:pt x="4103" y="653"/>
                  <a:pt x="4103" y="653"/>
                  <a:pt x="4103" y="653"/>
                </a:cubicBezTo>
                <a:cubicBezTo>
                  <a:pt x="0" y="653"/>
                  <a:pt x="0" y="653"/>
                  <a:pt x="0" y="653"/>
                </a:cubicBezTo>
                <a:lnTo>
                  <a:pt x="0" y="95"/>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14" name="medical-history_291328"/>
          <p:cNvSpPr>
            <a:spLocks noChangeAspect="1"/>
          </p:cNvSpPr>
          <p:nvPr/>
        </p:nvSpPr>
        <p:spPr bwMode="auto">
          <a:xfrm>
            <a:off x="2644024" y="6056839"/>
            <a:ext cx="286342" cy="3693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0389" h="606722">
                <a:moveTo>
                  <a:pt x="196014" y="176142"/>
                </a:moveTo>
                <a:lnTo>
                  <a:pt x="196014" y="234886"/>
                </a:lnTo>
                <a:lnTo>
                  <a:pt x="137174" y="234886"/>
                </a:lnTo>
                <a:lnTo>
                  <a:pt x="137174" y="313093"/>
                </a:lnTo>
                <a:lnTo>
                  <a:pt x="196014" y="313093"/>
                </a:lnTo>
                <a:lnTo>
                  <a:pt x="196014" y="371836"/>
                </a:lnTo>
                <a:lnTo>
                  <a:pt x="274437" y="371836"/>
                </a:lnTo>
                <a:lnTo>
                  <a:pt x="274437" y="313093"/>
                </a:lnTo>
                <a:lnTo>
                  <a:pt x="333188" y="313093"/>
                </a:lnTo>
                <a:lnTo>
                  <a:pt x="333188" y="234886"/>
                </a:lnTo>
                <a:lnTo>
                  <a:pt x="274437" y="234886"/>
                </a:lnTo>
                <a:lnTo>
                  <a:pt x="274437" y="176142"/>
                </a:lnTo>
                <a:close/>
                <a:moveTo>
                  <a:pt x="431155" y="0"/>
                </a:moveTo>
                <a:lnTo>
                  <a:pt x="470389" y="0"/>
                </a:lnTo>
                <a:lnTo>
                  <a:pt x="470389" y="548012"/>
                </a:lnTo>
                <a:lnTo>
                  <a:pt x="431155" y="548012"/>
                </a:lnTo>
                <a:close/>
                <a:moveTo>
                  <a:pt x="0" y="0"/>
                </a:moveTo>
                <a:lnTo>
                  <a:pt x="372444" y="0"/>
                </a:lnTo>
                <a:lnTo>
                  <a:pt x="372444" y="547979"/>
                </a:lnTo>
                <a:lnTo>
                  <a:pt x="137174" y="547979"/>
                </a:lnTo>
                <a:lnTo>
                  <a:pt x="137174" y="606722"/>
                </a:lnTo>
                <a:lnTo>
                  <a:pt x="98007" y="587082"/>
                </a:lnTo>
                <a:lnTo>
                  <a:pt x="58751" y="606722"/>
                </a:lnTo>
                <a:lnTo>
                  <a:pt x="58751" y="547979"/>
                </a:lnTo>
                <a:lnTo>
                  <a:pt x="0" y="547979"/>
                </a:lnTo>
                <a:close/>
              </a:path>
            </a:pathLst>
          </a:custGeom>
          <a:solidFill>
            <a:srgbClr val="0060E2"/>
          </a:solidFill>
          <a:ln>
            <a:noFill/>
          </a:ln>
        </p:spPr>
      </p:sp>
      <p:sp>
        <p:nvSpPr>
          <p:cNvPr id="15" name="medical-records_195987"/>
          <p:cNvSpPr>
            <a:spLocks noChangeAspect="1"/>
          </p:cNvSpPr>
          <p:nvPr/>
        </p:nvSpPr>
        <p:spPr bwMode="auto">
          <a:xfrm>
            <a:off x="4665821" y="6071019"/>
            <a:ext cx="318803" cy="340972"/>
          </a:xfrm>
          <a:custGeom>
            <a:avLst/>
            <a:gdLst>
              <a:gd name="T0" fmla="*/ 6100 w 6373"/>
              <a:gd name="T1" fmla="*/ 0 h 6827"/>
              <a:gd name="T2" fmla="*/ 272 w 6373"/>
              <a:gd name="T3" fmla="*/ 0 h 6827"/>
              <a:gd name="T4" fmla="*/ 0 w 6373"/>
              <a:gd name="T5" fmla="*/ 272 h 6827"/>
              <a:gd name="T6" fmla="*/ 0 w 6373"/>
              <a:gd name="T7" fmla="*/ 6554 h 6827"/>
              <a:gd name="T8" fmla="*/ 272 w 6373"/>
              <a:gd name="T9" fmla="*/ 6827 h 6827"/>
              <a:gd name="T10" fmla="*/ 5283 w 6373"/>
              <a:gd name="T11" fmla="*/ 6827 h 6827"/>
              <a:gd name="T12" fmla="*/ 5555 w 6373"/>
              <a:gd name="T13" fmla="*/ 6554 h 6827"/>
              <a:gd name="T14" fmla="*/ 5555 w 6373"/>
              <a:gd name="T15" fmla="*/ 1747 h 6827"/>
              <a:gd name="T16" fmla="*/ 6100 w 6373"/>
              <a:gd name="T17" fmla="*/ 1747 h 6827"/>
              <a:gd name="T18" fmla="*/ 6373 w 6373"/>
              <a:gd name="T19" fmla="*/ 1474 h 6827"/>
              <a:gd name="T20" fmla="*/ 6373 w 6373"/>
              <a:gd name="T21" fmla="*/ 272 h 6827"/>
              <a:gd name="T22" fmla="*/ 6100 w 6373"/>
              <a:gd name="T23" fmla="*/ 0 h 6827"/>
              <a:gd name="T24" fmla="*/ 2097 w 6373"/>
              <a:gd name="T25" fmla="*/ 1786 h 6827"/>
              <a:gd name="T26" fmla="*/ 2505 w 6373"/>
              <a:gd name="T27" fmla="*/ 1786 h 6827"/>
              <a:gd name="T28" fmla="*/ 2505 w 6373"/>
              <a:gd name="T29" fmla="*/ 1378 h 6827"/>
              <a:gd name="T30" fmla="*/ 2778 w 6373"/>
              <a:gd name="T31" fmla="*/ 1106 h 6827"/>
              <a:gd name="T32" fmla="*/ 3050 w 6373"/>
              <a:gd name="T33" fmla="*/ 1378 h 6827"/>
              <a:gd name="T34" fmla="*/ 3050 w 6373"/>
              <a:gd name="T35" fmla="*/ 1786 h 6827"/>
              <a:gd name="T36" fmla="*/ 3458 w 6373"/>
              <a:gd name="T37" fmla="*/ 1786 h 6827"/>
              <a:gd name="T38" fmla="*/ 3730 w 6373"/>
              <a:gd name="T39" fmla="*/ 2059 h 6827"/>
              <a:gd name="T40" fmla="*/ 3458 w 6373"/>
              <a:gd name="T41" fmla="*/ 2331 h 6827"/>
              <a:gd name="T42" fmla="*/ 3050 w 6373"/>
              <a:gd name="T43" fmla="*/ 2331 h 6827"/>
              <a:gd name="T44" fmla="*/ 3050 w 6373"/>
              <a:gd name="T45" fmla="*/ 2739 h 6827"/>
              <a:gd name="T46" fmla="*/ 2778 w 6373"/>
              <a:gd name="T47" fmla="*/ 3011 h 6827"/>
              <a:gd name="T48" fmla="*/ 2505 w 6373"/>
              <a:gd name="T49" fmla="*/ 2739 h 6827"/>
              <a:gd name="T50" fmla="*/ 2505 w 6373"/>
              <a:gd name="T51" fmla="*/ 2331 h 6827"/>
              <a:gd name="T52" fmla="*/ 2097 w 6373"/>
              <a:gd name="T53" fmla="*/ 2331 h 6827"/>
              <a:gd name="T54" fmla="*/ 1825 w 6373"/>
              <a:gd name="T55" fmla="*/ 2059 h 6827"/>
              <a:gd name="T56" fmla="*/ 2097 w 6373"/>
              <a:gd name="T57" fmla="*/ 1786 h 6827"/>
              <a:gd name="T58" fmla="*/ 4294 w 6373"/>
              <a:gd name="T59" fmla="*/ 5803 h 6827"/>
              <a:gd name="T60" fmla="*/ 1261 w 6373"/>
              <a:gd name="T61" fmla="*/ 5803 h 6827"/>
              <a:gd name="T62" fmla="*/ 989 w 6373"/>
              <a:gd name="T63" fmla="*/ 5531 h 6827"/>
              <a:gd name="T64" fmla="*/ 1261 w 6373"/>
              <a:gd name="T65" fmla="*/ 5258 h 6827"/>
              <a:gd name="T66" fmla="*/ 4294 w 6373"/>
              <a:gd name="T67" fmla="*/ 5258 h 6827"/>
              <a:gd name="T68" fmla="*/ 4567 w 6373"/>
              <a:gd name="T69" fmla="*/ 5531 h 6827"/>
              <a:gd name="T70" fmla="*/ 4294 w 6373"/>
              <a:gd name="T71" fmla="*/ 5803 h 6827"/>
              <a:gd name="T72" fmla="*/ 4294 w 6373"/>
              <a:gd name="T73" fmla="*/ 4967 h 6827"/>
              <a:gd name="T74" fmla="*/ 1261 w 6373"/>
              <a:gd name="T75" fmla="*/ 4967 h 6827"/>
              <a:gd name="T76" fmla="*/ 989 w 6373"/>
              <a:gd name="T77" fmla="*/ 4695 h 6827"/>
              <a:gd name="T78" fmla="*/ 1261 w 6373"/>
              <a:gd name="T79" fmla="*/ 4423 h 6827"/>
              <a:gd name="T80" fmla="*/ 4294 w 6373"/>
              <a:gd name="T81" fmla="*/ 4423 h 6827"/>
              <a:gd name="T82" fmla="*/ 4567 w 6373"/>
              <a:gd name="T83" fmla="*/ 4695 h 6827"/>
              <a:gd name="T84" fmla="*/ 4294 w 6373"/>
              <a:gd name="T85" fmla="*/ 4967 h 6827"/>
              <a:gd name="T86" fmla="*/ 4294 w 6373"/>
              <a:gd name="T87" fmla="*/ 4131 h 6827"/>
              <a:gd name="T88" fmla="*/ 1261 w 6373"/>
              <a:gd name="T89" fmla="*/ 4131 h 6827"/>
              <a:gd name="T90" fmla="*/ 989 w 6373"/>
              <a:gd name="T91" fmla="*/ 3859 h 6827"/>
              <a:gd name="T92" fmla="*/ 1261 w 6373"/>
              <a:gd name="T93" fmla="*/ 3587 h 6827"/>
              <a:gd name="T94" fmla="*/ 4294 w 6373"/>
              <a:gd name="T95" fmla="*/ 3587 h 6827"/>
              <a:gd name="T96" fmla="*/ 4567 w 6373"/>
              <a:gd name="T97" fmla="*/ 3859 h 6827"/>
              <a:gd name="T98" fmla="*/ 4294 w 6373"/>
              <a:gd name="T99" fmla="*/ 4131 h 6827"/>
              <a:gd name="T100" fmla="*/ 5828 w 6373"/>
              <a:gd name="T101" fmla="*/ 1202 h 6827"/>
              <a:gd name="T102" fmla="*/ 5555 w 6373"/>
              <a:gd name="T103" fmla="*/ 1202 h 6827"/>
              <a:gd name="T104" fmla="*/ 5555 w 6373"/>
              <a:gd name="T105" fmla="*/ 545 h 6827"/>
              <a:gd name="T106" fmla="*/ 5828 w 6373"/>
              <a:gd name="T107" fmla="*/ 545 h 6827"/>
              <a:gd name="T108" fmla="*/ 5828 w 6373"/>
              <a:gd name="T109" fmla="*/ 120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73" h="6827">
                <a:moveTo>
                  <a:pt x="6100" y="0"/>
                </a:moveTo>
                <a:lnTo>
                  <a:pt x="272" y="0"/>
                </a:lnTo>
                <a:cubicBezTo>
                  <a:pt x="122" y="0"/>
                  <a:pt x="0" y="122"/>
                  <a:pt x="0" y="272"/>
                </a:cubicBezTo>
                <a:lnTo>
                  <a:pt x="0" y="6554"/>
                </a:lnTo>
                <a:cubicBezTo>
                  <a:pt x="0" y="6705"/>
                  <a:pt x="122" y="6827"/>
                  <a:pt x="272" y="6827"/>
                </a:cubicBezTo>
                <a:lnTo>
                  <a:pt x="5283" y="6827"/>
                </a:lnTo>
                <a:cubicBezTo>
                  <a:pt x="5433" y="6827"/>
                  <a:pt x="5555" y="6705"/>
                  <a:pt x="5555" y="6554"/>
                </a:cubicBezTo>
                <a:lnTo>
                  <a:pt x="5555" y="1747"/>
                </a:lnTo>
                <a:lnTo>
                  <a:pt x="6100" y="1747"/>
                </a:lnTo>
                <a:cubicBezTo>
                  <a:pt x="6251" y="1747"/>
                  <a:pt x="6373" y="1625"/>
                  <a:pt x="6373" y="1474"/>
                </a:cubicBezTo>
                <a:lnTo>
                  <a:pt x="6373" y="272"/>
                </a:lnTo>
                <a:cubicBezTo>
                  <a:pt x="6373" y="122"/>
                  <a:pt x="6251" y="0"/>
                  <a:pt x="6100" y="0"/>
                </a:cubicBezTo>
                <a:close/>
                <a:moveTo>
                  <a:pt x="2097" y="1786"/>
                </a:moveTo>
                <a:lnTo>
                  <a:pt x="2505" y="1786"/>
                </a:lnTo>
                <a:lnTo>
                  <a:pt x="2505" y="1378"/>
                </a:lnTo>
                <a:cubicBezTo>
                  <a:pt x="2505" y="1228"/>
                  <a:pt x="2627" y="1106"/>
                  <a:pt x="2778" y="1106"/>
                </a:cubicBezTo>
                <a:cubicBezTo>
                  <a:pt x="2928" y="1106"/>
                  <a:pt x="3050" y="1228"/>
                  <a:pt x="3050" y="1378"/>
                </a:cubicBezTo>
                <a:lnTo>
                  <a:pt x="3050" y="1786"/>
                </a:lnTo>
                <a:lnTo>
                  <a:pt x="3458" y="1786"/>
                </a:lnTo>
                <a:cubicBezTo>
                  <a:pt x="3608" y="1786"/>
                  <a:pt x="3730" y="1908"/>
                  <a:pt x="3730" y="2059"/>
                </a:cubicBezTo>
                <a:cubicBezTo>
                  <a:pt x="3730" y="2209"/>
                  <a:pt x="3609" y="2331"/>
                  <a:pt x="3458" y="2331"/>
                </a:cubicBezTo>
                <a:lnTo>
                  <a:pt x="3050" y="2331"/>
                </a:lnTo>
                <a:lnTo>
                  <a:pt x="3050" y="2739"/>
                </a:lnTo>
                <a:cubicBezTo>
                  <a:pt x="3050" y="2889"/>
                  <a:pt x="2928" y="3011"/>
                  <a:pt x="2778" y="3011"/>
                </a:cubicBezTo>
                <a:cubicBezTo>
                  <a:pt x="2627" y="3011"/>
                  <a:pt x="2505" y="2889"/>
                  <a:pt x="2505" y="2739"/>
                </a:cubicBezTo>
                <a:lnTo>
                  <a:pt x="2505" y="2331"/>
                </a:lnTo>
                <a:lnTo>
                  <a:pt x="2097" y="2331"/>
                </a:lnTo>
                <a:cubicBezTo>
                  <a:pt x="1947" y="2331"/>
                  <a:pt x="1825" y="2209"/>
                  <a:pt x="1825" y="2059"/>
                </a:cubicBezTo>
                <a:cubicBezTo>
                  <a:pt x="1825" y="1908"/>
                  <a:pt x="1947" y="1786"/>
                  <a:pt x="2097" y="1786"/>
                </a:cubicBezTo>
                <a:close/>
                <a:moveTo>
                  <a:pt x="4294" y="5803"/>
                </a:moveTo>
                <a:lnTo>
                  <a:pt x="1261" y="5803"/>
                </a:lnTo>
                <a:cubicBezTo>
                  <a:pt x="1111" y="5803"/>
                  <a:pt x="989" y="5681"/>
                  <a:pt x="989" y="5531"/>
                </a:cubicBezTo>
                <a:cubicBezTo>
                  <a:pt x="989" y="5380"/>
                  <a:pt x="1111" y="5258"/>
                  <a:pt x="1261" y="5258"/>
                </a:cubicBezTo>
                <a:lnTo>
                  <a:pt x="4294" y="5258"/>
                </a:lnTo>
                <a:cubicBezTo>
                  <a:pt x="4445" y="5258"/>
                  <a:pt x="4567" y="5380"/>
                  <a:pt x="4567" y="5531"/>
                </a:cubicBezTo>
                <a:cubicBezTo>
                  <a:pt x="4567" y="5681"/>
                  <a:pt x="4445" y="5803"/>
                  <a:pt x="4294" y="5803"/>
                </a:cubicBezTo>
                <a:close/>
                <a:moveTo>
                  <a:pt x="4294" y="4967"/>
                </a:moveTo>
                <a:lnTo>
                  <a:pt x="1261" y="4967"/>
                </a:lnTo>
                <a:cubicBezTo>
                  <a:pt x="1111" y="4967"/>
                  <a:pt x="989" y="4845"/>
                  <a:pt x="989" y="4695"/>
                </a:cubicBezTo>
                <a:cubicBezTo>
                  <a:pt x="989" y="4544"/>
                  <a:pt x="1111" y="4423"/>
                  <a:pt x="1261" y="4423"/>
                </a:cubicBezTo>
                <a:lnTo>
                  <a:pt x="4294" y="4423"/>
                </a:lnTo>
                <a:cubicBezTo>
                  <a:pt x="4445" y="4423"/>
                  <a:pt x="4567" y="4544"/>
                  <a:pt x="4567" y="4695"/>
                </a:cubicBezTo>
                <a:cubicBezTo>
                  <a:pt x="4567" y="4845"/>
                  <a:pt x="4445" y="4967"/>
                  <a:pt x="4294" y="4967"/>
                </a:cubicBezTo>
                <a:close/>
                <a:moveTo>
                  <a:pt x="4294" y="4131"/>
                </a:moveTo>
                <a:lnTo>
                  <a:pt x="1261" y="4131"/>
                </a:lnTo>
                <a:cubicBezTo>
                  <a:pt x="1111" y="4131"/>
                  <a:pt x="989" y="4009"/>
                  <a:pt x="989" y="3859"/>
                </a:cubicBezTo>
                <a:cubicBezTo>
                  <a:pt x="989" y="3709"/>
                  <a:pt x="1111" y="3587"/>
                  <a:pt x="1261" y="3587"/>
                </a:cubicBezTo>
                <a:lnTo>
                  <a:pt x="4294" y="3587"/>
                </a:lnTo>
                <a:cubicBezTo>
                  <a:pt x="4445" y="3587"/>
                  <a:pt x="4567" y="3709"/>
                  <a:pt x="4567" y="3859"/>
                </a:cubicBezTo>
                <a:cubicBezTo>
                  <a:pt x="4567" y="4009"/>
                  <a:pt x="4445" y="4131"/>
                  <a:pt x="4294" y="4131"/>
                </a:cubicBezTo>
                <a:close/>
                <a:moveTo>
                  <a:pt x="5828" y="1202"/>
                </a:moveTo>
                <a:lnTo>
                  <a:pt x="5555" y="1202"/>
                </a:lnTo>
                <a:lnTo>
                  <a:pt x="5555" y="545"/>
                </a:lnTo>
                <a:lnTo>
                  <a:pt x="5828" y="545"/>
                </a:lnTo>
                <a:lnTo>
                  <a:pt x="5828" y="1202"/>
                </a:lnTo>
                <a:close/>
              </a:path>
            </a:pathLst>
          </a:custGeom>
          <a:solidFill>
            <a:srgbClr val="0060E2"/>
          </a:solidFill>
          <a:ln>
            <a:noFill/>
          </a:ln>
        </p:spPr>
      </p:sp>
      <p:sp>
        <p:nvSpPr>
          <p:cNvPr id="16" name="first-aid-kit_230218"/>
          <p:cNvSpPr>
            <a:spLocks noChangeAspect="1"/>
          </p:cNvSpPr>
          <p:nvPr/>
        </p:nvSpPr>
        <p:spPr bwMode="auto">
          <a:xfrm>
            <a:off x="1578566" y="6081729"/>
            <a:ext cx="337047" cy="3195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9050" h="577437">
                <a:moveTo>
                  <a:pt x="439199" y="560501"/>
                </a:moveTo>
                <a:lnTo>
                  <a:pt x="533192" y="560501"/>
                </a:lnTo>
                <a:lnTo>
                  <a:pt x="533192" y="577437"/>
                </a:lnTo>
                <a:lnTo>
                  <a:pt x="439199" y="577437"/>
                </a:lnTo>
                <a:close/>
                <a:moveTo>
                  <a:pt x="60898" y="560501"/>
                </a:moveTo>
                <a:lnTo>
                  <a:pt x="154891" y="560501"/>
                </a:lnTo>
                <a:lnTo>
                  <a:pt x="154891" y="577437"/>
                </a:lnTo>
                <a:lnTo>
                  <a:pt x="60898" y="577437"/>
                </a:lnTo>
                <a:close/>
                <a:moveTo>
                  <a:pt x="276323" y="247191"/>
                </a:moveTo>
                <a:lnTo>
                  <a:pt x="332800" y="247191"/>
                </a:lnTo>
                <a:lnTo>
                  <a:pt x="332800" y="293334"/>
                </a:lnTo>
                <a:lnTo>
                  <a:pt x="379148" y="293334"/>
                </a:lnTo>
                <a:lnTo>
                  <a:pt x="379148" y="349732"/>
                </a:lnTo>
                <a:lnTo>
                  <a:pt x="332800" y="349732"/>
                </a:lnTo>
                <a:lnTo>
                  <a:pt x="332800" y="396014"/>
                </a:lnTo>
                <a:lnTo>
                  <a:pt x="276323" y="396014"/>
                </a:lnTo>
                <a:lnTo>
                  <a:pt x="276323" y="349732"/>
                </a:lnTo>
                <a:lnTo>
                  <a:pt x="230114" y="349732"/>
                </a:lnTo>
                <a:lnTo>
                  <a:pt x="230114" y="293334"/>
                </a:lnTo>
                <a:lnTo>
                  <a:pt x="276323" y="293334"/>
                </a:lnTo>
                <a:close/>
                <a:moveTo>
                  <a:pt x="304594" y="190091"/>
                </a:moveTo>
                <a:cubicBezTo>
                  <a:pt x="231741" y="190091"/>
                  <a:pt x="172904" y="248987"/>
                  <a:pt x="172904" y="321602"/>
                </a:cubicBezTo>
                <a:cubicBezTo>
                  <a:pt x="172904" y="394216"/>
                  <a:pt x="231741" y="453112"/>
                  <a:pt x="304594" y="453112"/>
                </a:cubicBezTo>
                <a:cubicBezTo>
                  <a:pt x="377308" y="453112"/>
                  <a:pt x="436284" y="394216"/>
                  <a:pt x="436284" y="321602"/>
                </a:cubicBezTo>
                <a:cubicBezTo>
                  <a:pt x="436284" y="248987"/>
                  <a:pt x="377308" y="190091"/>
                  <a:pt x="304594" y="190091"/>
                </a:cubicBezTo>
                <a:close/>
                <a:moveTo>
                  <a:pt x="47042" y="97521"/>
                </a:moveTo>
                <a:lnTo>
                  <a:pt x="562008" y="97521"/>
                </a:lnTo>
                <a:cubicBezTo>
                  <a:pt x="587958" y="97521"/>
                  <a:pt x="609050" y="118446"/>
                  <a:pt x="609050" y="144499"/>
                </a:cubicBezTo>
                <a:lnTo>
                  <a:pt x="609050" y="498704"/>
                </a:lnTo>
                <a:cubicBezTo>
                  <a:pt x="609050" y="524618"/>
                  <a:pt x="587958" y="545682"/>
                  <a:pt x="562008" y="545682"/>
                </a:cubicBezTo>
                <a:lnTo>
                  <a:pt x="47042" y="545682"/>
                </a:lnTo>
                <a:cubicBezTo>
                  <a:pt x="21092" y="545682"/>
                  <a:pt x="0" y="524618"/>
                  <a:pt x="0" y="498704"/>
                </a:cubicBezTo>
                <a:lnTo>
                  <a:pt x="0" y="144499"/>
                </a:lnTo>
                <a:cubicBezTo>
                  <a:pt x="0" y="118446"/>
                  <a:pt x="21092" y="97521"/>
                  <a:pt x="47042" y="97521"/>
                </a:cubicBezTo>
                <a:close/>
                <a:moveTo>
                  <a:pt x="252719" y="0"/>
                </a:moveTo>
                <a:lnTo>
                  <a:pt x="351250" y="0"/>
                </a:lnTo>
                <a:cubicBezTo>
                  <a:pt x="377895" y="0"/>
                  <a:pt x="399683" y="21617"/>
                  <a:pt x="399683" y="48361"/>
                </a:cubicBezTo>
                <a:lnTo>
                  <a:pt x="399683" y="76352"/>
                </a:lnTo>
                <a:lnTo>
                  <a:pt x="368319" y="76352"/>
                </a:lnTo>
                <a:lnTo>
                  <a:pt x="368319" y="48361"/>
                </a:lnTo>
                <a:cubicBezTo>
                  <a:pt x="368319" y="38938"/>
                  <a:pt x="360687" y="31317"/>
                  <a:pt x="351250" y="31317"/>
                </a:cubicBezTo>
                <a:lnTo>
                  <a:pt x="252719" y="31317"/>
                </a:lnTo>
                <a:cubicBezTo>
                  <a:pt x="243283" y="31317"/>
                  <a:pt x="235650" y="38938"/>
                  <a:pt x="235650" y="48361"/>
                </a:cubicBezTo>
                <a:lnTo>
                  <a:pt x="235650" y="76352"/>
                </a:lnTo>
                <a:lnTo>
                  <a:pt x="204287" y="76352"/>
                </a:lnTo>
                <a:lnTo>
                  <a:pt x="204287" y="48361"/>
                </a:lnTo>
                <a:cubicBezTo>
                  <a:pt x="204287" y="21617"/>
                  <a:pt x="226075" y="0"/>
                  <a:pt x="252719" y="0"/>
                </a:cubicBezTo>
                <a:close/>
              </a:path>
            </a:pathLst>
          </a:custGeom>
          <a:solidFill>
            <a:srgbClr val="0060E2"/>
          </a:solidFill>
          <a:ln>
            <a:noFill/>
          </a:ln>
        </p:spPr>
      </p:sp>
      <p:sp>
        <p:nvSpPr>
          <p:cNvPr id="17" name="stethoscope_291309"/>
          <p:cNvSpPr>
            <a:spLocks noChangeAspect="1"/>
          </p:cNvSpPr>
          <p:nvPr/>
        </p:nvSpPr>
        <p:spPr bwMode="auto">
          <a:xfrm>
            <a:off x="5713037" y="6045332"/>
            <a:ext cx="356250" cy="392346"/>
          </a:xfrm>
          <a:custGeom>
            <a:avLst/>
            <a:gdLst>
              <a:gd name="T0" fmla="*/ 5217 w 6190"/>
              <a:gd name="T1" fmla="*/ 3478 h 6827"/>
              <a:gd name="T2" fmla="*/ 4245 w 6190"/>
              <a:gd name="T3" fmla="*/ 4450 h 6827"/>
              <a:gd name="T4" fmla="*/ 4884 w 6190"/>
              <a:gd name="T5" fmla="*/ 5364 h 6827"/>
              <a:gd name="T6" fmla="*/ 3924 w 6190"/>
              <a:gd name="T7" fmla="*/ 6179 h 6827"/>
              <a:gd name="T8" fmla="*/ 2952 w 6190"/>
              <a:gd name="T9" fmla="*/ 5209 h 6827"/>
              <a:gd name="T10" fmla="*/ 2952 w 6190"/>
              <a:gd name="T11" fmla="*/ 4080 h 6827"/>
              <a:gd name="T12" fmla="*/ 4837 w 6190"/>
              <a:gd name="T13" fmla="*/ 2250 h 6827"/>
              <a:gd name="T14" fmla="*/ 4848 w 6190"/>
              <a:gd name="T15" fmla="*/ 2239 h 6827"/>
              <a:gd name="T16" fmla="*/ 5238 w 6190"/>
              <a:gd name="T17" fmla="*/ 1152 h 6827"/>
              <a:gd name="T18" fmla="*/ 4783 w 6190"/>
              <a:gd name="T19" fmla="*/ 89 h 6827"/>
              <a:gd name="T20" fmla="*/ 4690 w 6190"/>
              <a:gd name="T21" fmla="*/ 1 h 6827"/>
              <a:gd name="T22" fmla="*/ 3598 w 6190"/>
              <a:gd name="T23" fmla="*/ 0 h 6827"/>
              <a:gd name="T24" fmla="*/ 3597 w 6190"/>
              <a:gd name="T25" fmla="*/ 648 h 6827"/>
              <a:gd name="T26" fmla="*/ 4418 w 6190"/>
              <a:gd name="T27" fmla="*/ 649 h 6827"/>
              <a:gd name="T28" fmla="*/ 4591 w 6190"/>
              <a:gd name="T29" fmla="*/ 1170 h 6827"/>
              <a:gd name="T30" fmla="*/ 4380 w 6190"/>
              <a:gd name="T31" fmla="*/ 1790 h 6827"/>
              <a:gd name="T32" fmla="*/ 2625 w 6190"/>
              <a:gd name="T33" fmla="*/ 3494 h 6827"/>
              <a:gd name="T34" fmla="*/ 870 w 6190"/>
              <a:gd name="T35" fmla="*/ 1790 h 6827"/>
              <a:gd name="T36" fmla="*/ 660 w 6190"/>
              <a:gd name="T37" fmla="*/ 1170 h 6827"/>
              <a:gd name="T38" fmla="*/ 832 w 6190"/>
              <a:gd name="T39" fmla="*/ 649 h 6827"/>
              <a:gd name="T40" fmla="*/ 1653 w 6190"/>
              <a:gd name="T41" fmla="*/ 649 h 6827"/>
              <a:gd name="T42" fmla="*/ 1653 w 6190"/>
              <a:gd name="T43" fmla="*/ 1 h 6827"/>
              <a:gd name="T44" fmla="*/ 560 w 6190"/>
              <a:gd name="T45" fmla="*/ 1 h 6827"/>
              <a:gd name="T46" fmla="*/ 467 w 6190"/>
              <a:gd name="T47" fmla="*/ 89 h 6827"/>
              <a:gd name="T48" fmla="*/ 12 w 6190"/>
              <a:gd name="T49" fmla="*/ 1152 h 6827"/>
              <a:gd name="T50" fmla="*/ 403 w 6190"/>
              <a:gd name="T51" fmla="*/ 2239 h 6827"/>
              <a:gd name="T52" fmla="*/ 2304 w 6190"/>
              <a:gd name="T53" fmla="*/ 4086 h 6827"/>
              <a:gd name="T54" fmla="*/ 2304 w 6190"/>
              <a:gd name="T55" fmla="*/ 5209 h 6827"/>
              <a:gd name="T56" fmla="*/ 3924 w 6190"/>
              <a:gd name="T57" fmla="*/ 6827 h 6827"/>
              <a:gd name="T58" fmla="*/ 5537 w 6190"/>
              <a:gd name="T59" fmla="*/ 5369 h 6827"/>
              <a:gd name="T60" fmla="*/ 6190 w 6190"/>
              <a:gd name="T61" fmla="*/ 4450 h 6827"/>
              <a:gd name="T62" fmla="*/ 5217 w 6190"/>
              <a:gd name="T63" fmla="*/ 3478 h 6827"/>
              <a:gd name="T64" fmla="*/ 5217 w 6190"/>
              <a:gd name="T65" fmla="*/ 4774 h 6827"/>
              <a:gd name="T66" fmla="*/ 4893 w 6190"/>
              <a:gd name="T67" fmla="*/ 4450 h 6827"/>
              <a:gd name="T68" fmla="*/ 5217 w 6190"/>
              <a:gd name="T69" fmla="*/ 4126 h 6827"/>
              <a:gd name="T70" fmla="*/ 5542 w 6190"/>
              <a:gd name="T71" fmla="*/ 4450 h 6827"/>
              <a:gd name="T72" fmla="*/ 5217 w 6190"/>
              <a:gd name="T73" fmla="*/ 477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90" h="6827">
                <a:moveTo>
                  <a:pt x="5217" y="3478"/>
                </a:moveTo>
                <a:cubicBezTo>
                  <a:pt x="4681" y="3478"/>
                  <a:pt x="4245" y="3913"/>
                  <a:pt x="4245" y="4450"/>
                </a:cubicBezTo>
                <a:cubicBezTo>
                  <a:pt x="4245" y="4870"/>
                  <a:pt x="4511" y="5228"/>
                  <a:pt x="4884" y="5364"/>
                </a:cubicBezTo>
                <a:cubicBezTo>
                  <a:pt x="4809" y="5825"/>
                  <a:pt x="4407" y="6179"/>
                  <a:pt x="3924" y="6179"/>
                </a:cubicBezTo>
                <a:cubicBezTo>
                  <a:pt x="3388" y="6179"/>
                  <a:pt x="2952" y="5743"/>
                  <a:pt x="2952" y="5209"/>
                </a:cubicBezTo>
                <a:lnTo>
                  <a:pt x="2952" y="4080"/>
                </a:lnTo>
                <a:lnTo>
                  <a:pt x="4837" y="2250"/>
                </a:lnTo>
                <a:lnTo>
                  <a:pt x="4848" y="2239"/>
                </a:lnTo>
                <a:cubicBezTo>
                  <a:pt x="5108" y="1962"/>
                  <a:pt x="5250" y="1566"/>
                  <a:pt x="5238" y="1152"/>
                </a:cubicBezTo>
                <a:cubicBezTo>
                  <a:pt x="5227" y="737"/>
                  <a:pt x="5061" y="349"/>
                  <a:pt x="4783" y="89"/>
                </a:cubicBezTo>
                <a:lnTo>
                  <a:pt x="4690" y="1"/>
                </a:lnTo>
                <a:lnTo>
                  <a:pt x="3598" y="0"/>
                </a:lnTo>
                <a:lnTo>
                  <a:pt x="3597" y="648"/>
                </a:lnTo>
                <a:lnTo>
                  <a:pt x="4418" y="649"/>
                </a:lnTo>
                <a:cubicBezTo>
                  <a:pt x="4523" y="788"/>
                  <a:pt x="4585" y="972"/>
                  <a:pt x="4591" y="1170"/>
                </a:cubicBezTo>
                <a:cubicBezTo>
                  <a:pt x="4597" y="1412"/>
                  <a:pt x="4521" y="1637"/>
                  <a:pt x="4380" y="1790"/>
                </a:cubicBezTo>
                <a:lnTo>
                  <a:pt x="2625" y="3494"/>
                </a:lnTo>
                <a:lnTo>
                  <a:pt x="870" y="1790"/>
                </a:lnTo>
                <a:cubicBezTo>
                  <a:pt x="729" y="1637"/>
                  <a:pt x="653" y="1412"/>
                  <a:pt x="660" y="1170"/>
                </a:cubicBezTo>
                <a:cubicBezTo>
                  <a:pt x="665" y="972"/>
                  <a:pt x="727" y="788"/>
                  <a:pt x="832" y="649"/>
                </a:cubicBezTo>
                <a:lnTo>
                  <a:pt x="1653" y="649"/>
                </a:lnTo>
                <a:lnTo>
                  <a:pt x="1653" y="1"/>
                </a:lnTo>
                <a:lnTo>
                  <a:pt x="560" y="1"/>
                </a:lnTo>
                <a:lnTo>
                  <a:pt x="467" y="89"/>
                </a:lnTo>
                <a:cubicBezTo>
                  <a:pt x="189" y="349"/>
                  <a:pt x="24" y="737"/>
                  <a:pt x="12" y="1152"/>
                </a:cubicBezTo>
                <a:cubicBezTo>
                  <a:pt x="0" y="1566"/>
                  <a:pt x="142" y="1962"/>
                  <a:pt x="403" y="2239"/>
                </a:cubicBezTo>
                <a:lnTo>
                  <a:pt x="2304" y="4086"/>
                </a:lnTo>
                <a:lnTo>
                  <a:pt x="2304" y="5209"/>
                </a:lnTo>
                <a:cubicBezTo>
                  <a:pt x="2304" y="6101"/>
                  <a:pt x="3031" y="6827"/>
                  <a:pt x="3924" y="6827"/>
                </a:cubicBezTo>
                <a:cubicBezTo>
                  <a:pt x="4764" y="6827"/>
                  <a:pt x="5456" y="6186"/>
                  <a:pt x="5537" y="5369"/>
                </a:cubicBezTo>
                <a:cubicBezTo>
                  <a:pt x="5917" y="5236"/>
                  <a:pt x="6190" y="4875"/>
                  <a:pt x="6190" y="4450"/>
                </a:cubicBezTo>
                <a:cubicBezTo>
                  <a:pt x="6190" y="3913"/>
                  <a:pt x="5754" y="3478"/>
                  <a:pt x="5217" y="3478"/>
                </a:cubicBezTo>
                <a:close/>
                <a:moveTo>
                  <a:pt x="5217" y="4774"/>
                </a:moveTo>
                <a:cubicBezTo>
                  <a:pt x="5039" y="4774"/>
                  <a:pt x="4893" y="4629"/>
                  <a:pt x="4893" y="4450"/>
                </a:cubicBezTo>
                <a:cubicBezTo>
                  <a:pt x="4893" y="4272"/>
                  <a:pt x="5039" y="4126"/>
                  <a:pt x="5217" y="4126"/>
                </a:cubicBezTo>
                <a:cubicBezTo>
                  <a:pt x="5396" y="4126"/>
                  <a:pt x="5542" y="4272"/>
                  <a:pt x="5542" y="4450"/>
                </a:cubicBezTo>
                <a:cubicBezTo>
                  <a:pt x="5542" y="4629"/>
                  <a:pt x="5396" y="4774"/>
                  <a:pt x="5217" y="4774"/>
                </a:cubicBezTo>
                <a:close/>
              </a:path>
            </a:pathLst>
          </a:custGeom>
          <a:solidFill>
            <a:srgbClr val="0060E2"/>
          </a:solidFill>
          <a:ln>
            <a:noFill/>
          </a:ln>
        </p:spPr>
      </p:sp>
      <p:sp>
        <p:nvSpPr>
          <p:cNvPr id="18" name="pharmacy-sign_8148"/>
          <p:cNvSpPr>
            <a:spLocks noChangeAspect="1"/>
          </p:cNvSpPr>
          <p:nvPr/>
        </p:nvSpPr>
        <p:spPr bwMode="auto">
          <a:xfrm>
            <a:off x="513109" y="6073295"/>
            <a:ext cx="337046" cy="336420"/>
          </a:xfrm>
          <a:custGeom>
            <a:avLst/>
            <a:gdLst>
              <a:gd name="T0" fmla="*/ 8624 w 8624"/>
              <a:gd name="T1" fmla="*/ 2697 h 8608"/>
              <a:gd name="T2" fmla="*/ 5923 w 8624"/>
              <a:gd name="T3" fmla="*/ 2697 h 8608"/>
              <a:gd name="T4" fmla="*/ 5923 w 8624"/>
              <a:gd name="T5" fmla="*/ 0 h 8608"/>
              <a:gd name="T6" fmla="*/ 2701 w 8624"/>
              <a:gd name="T7" fmla="*/ 0 h 8608"/>
              <a:gd name="T8" fmla="*/ 2701 w 8624"/>
              <a:gd name="T9" fmla="*/ 2697 h 8608"/>
              <a:gd name="T10" fmla="*/ 0 w 8624"/>
              <a:gd name="T11" fmla="*/ 2697 h 8608"/>
              <a:gd name="T12" fmla="*/ 0 w 8624"/>
              <a:gd name="T13" fmla="*/ 5914 h 8608"/>
              <a:gd name="T14" fmla="*/ 2701 w 8624"/>
              <a:gd name="T15" fmla="*/ 5914 h 8608"/>
              <a:gd name="T16" fmla="*/ 2701 w 8624"/>
              <a:gd name="T17" fmla="*/ 8608 h 8608"/>
              <a:gd name="T18" fmla="*/ 5923 w 8624"/>
              <a:gd name="T19" fmla="*/ 8608 h 8608"/>
              <a:gd name="T20" fmla="*/ 5923 w 8624"/>
              <a:gd name="T21" fmla="*/ 5914 h 8608"/>
              <a:gd name="T22" fmla="*/ 8624 w 8624"/>
              <a:gd name="T23" fmla="*/ 5914 h 8608"/>
              <a:gd name="T24" fmla="*/ 8624 w 8624"/>
              <a:gd name="T25" fmla="*/ 2697 h 8608"/>
              <a:gd name="T26" fmla="*/ 8624 w 8624"/>
              <a:gd name="T27" fmla="*/ 2697 h 8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lnTo>
                  <a:pt x="8624" y="2697"/>
                </a:lnTo>
                <a:close/>
              </a:path>
            </a:pathLst>
          </a:custGeom>
          <a:solidFill>
            <a:srgbClr val="0060E2"/>
          </a:solidFill>
          <a:ln>
            <a:noFill/>
          </a:ln>
        </p:spPr>
      </p:sp>
      <p:sp>
        <p:nvSpPr>
          <p:cNvPr id="19" name="woman-with-hat-of-red-cross_57050"/>
          <p:cNvSpPr>
            <a:spLocks noChangeAspect="1"/>
          </p:cNvSpPr>
          <p:nvPr/>
        </p:nvSpPr>
        <p:spPr bwMode="auto">
          <a:xfrm>
            <a:off x="3658777" y="6073295"/>
            <a:ext cx="278633" cy="336421"/>
          </a:xfrm>
          <a:custGeom>
            <a:avLst/>
            <a:gdLst>
              <a:gd name="connsiteX0" fmla="*/ 169924 w 501861"/>
              <a:gd name="connsiteY0" fmla="*/ 389239 h 605945"/>
              <a:gd name="connsiteX1" fmla="*/ 179815 w 501861"/>
              <a:gd name="connsiteY1" fmla="*/ 395447 h 605945"/>
              <a:gd name="connsiteX2" fmla="*/ 250931 w 501861"/>
              <a:gd name="connsiteY2" fmla="*/ 509067 h 605945"/>
              <a:gd name="connsiteX3" fmla="*/ 322046 w 501861"/>
              <a:gd name="connsiteY3" fmla="*/ 395447 h 605945"/>
              <a:gd name="connsiteX4" fmla="*/ 331937 w 501861"/>
              <a:gd name="connsiteY4" fmla="*/ 389239 h 605945"/>
              <a:gd name="connsiteX5" fmla="*/ 337400 w 501861"/>
              <a:gd name="connsiteY5" fmla="*/ 390650 h 605945"/>
              <a:gd name="connsiteX6" fmla="*/ 400603 w 501861"/>
              <a:gd name="connsiteY6" fmla="*/ 423099 h 605945"/>
              <a:gd name="connsiteX7" fmla="*/ 501861 w 501861"/>
              <a:gd name="connsiteY7" fmla="*/ 491384 h 605945"/>
              <a:gd name="connsiteX8" fmla="*/ 501861 w 501861"/>
              <a:gd name="connsiteY8" fmla="*/ 605945 h 605945"/>
              <a:gd name="connsiteX9" fmla="*/ 250931 w 501861"/>
              <a:gd name="connsiteY9" fmla="*/ 605945 h 605945"/>
              <a:gd name="connsiteX10" fmla="*/ 0 w 501861"/>
              <a:gd name="connsiteY10" fmla="*/ 605945 h 605945"/>
              <a:gd name="connsiteX11" fmla="*/ 0 w 501861"/>
              <a:gd name="connsiteY11" fmla="*/ 491384 h 605945"/>
              <a:gd name="connsiteX12" fmla="*/ 101258 w 501861"/>
              <a:gd name="connsiteY12" fmla="*/ 423099 h 605945"/>
              <a:gd name="connsiteX13" fmla="*/ 164461 w 501861"/>
              <a:gd name="connsiteY13" fmla="*/ 390650 h 605945"/>
              <a:gd name="connsiteX14" fmla="*/ 169924 w 501861"/>
              <a:gd name="connsiteY14" fmla="*/ 389239 h 605945"/>
              <a:gd name="connsiteX15" fmla="*/ 246975 w 501861"/>
              <a:gd name="connsiteY15" fmla="*/ 22762 h 605945"/>
              <a:gd name="connsiteX16" fmla="*/ 239534 w 501861"/>
              <a:gd name="connsiteY16" fmla="*/ 30192 h 605945"/>
              <a:gd name="connsiteX17" fmla="*/ 239534 w 501861"/>
              <a:gd name="connsiteY17" fmla="*/ 44395 h 605945"/>
              <a:gd name="connsiteX18" fmla="*/ 225311 w 501861"/>
              <a:gd name="connsiteY18" fmla="*/ 44395 h 605945"/>
              <a:gd name="connsiteX19" fmla="*/ 217965 w 501861"/>
              <a:gd name="connsiteY19" fmla="*/ 51731 h 605945"/>
              <a:gd name="connsiteX20" fmla="*/ 217965 w 501861"/>
              <a:gd name="connsiteY20" fmla="*/ 59632 h 605945"/>
              <a:gd name="connsiteX21" fmla="*/ 225311 w 501861"/>
              <a:gd name="connsiteY21" fmla="*/ 67063 h 605945"/>
              <a:gd name="connsiteX22" fmla="*/ 239534 w 501861"/>
              <a:gd name="connsiteY22" fmla="*/ 67063 h 605945"/>
              <a:gd name="connsiteX23" fmla="*/ 239534 w 501861"/>
              <a:gd name="connsiteY23" fmla="*/ 81265 h 605945"/>
              <a:gd name="connsiteX24" fmla="*/ 246975 w 501861"/>
              <a:gd name="connsiteY24" fmla="*/ 88602 h 605945"/>
              <a:gd name="connsiteX25" fmla="*/ 254887 w 501861"/>
              <a:gd name="connsiteY25" fmla="*/ 88602 h 605945"/>
              <a:gd name="connsiteX26" fmla="*/ 262234 w 501861"/>
              <a:gd name="connsiteY26" fmla="*/ 81265 h 605945"/>
              <a:gd name="connsiteX27" fmla="*/ 262234 w 501861"/>
              <a:gd name="connsiteY27" fmla="*/ 67063 h 605945"/>
              <a:gd name="connsiteX28" fmla="*/ 276551 w 501861"/>
              <a:gd name="connsiteY28" fmla="*/ 67063 h 605945"/>
              <a:gd name="connsiteX29" fmla="*/ 283897 w 501861"/>
              <a:gd name="connsiteY29" fmla="*/ 59632 h 605945"/>
              <a:gd name="connsiteX30" fmla="*/ 283897 w 501861"/>
              <a:gd name="connsiteY30" fmla="*/ 51731 h 605945"/>
              <a:gd name="connsiteX31" fmla="*/ 276551 w 501861"/>
              <a:gd name="connsiteY31" fmla="*/ 44395 h 605945"/>
              <a:gd name="connsiteX32" fmla="*/ 262234 w 501861"/>
              <a:gd name="connsiteY32" fmla="*/ 44395 h 605945"/>
              <a:gd name="connsiteX33" fmla="*/ 262234 w 501861"/>
              <a:gd name="connsiteY33" fmla="*/ 30192 h 605945"/>
              <a:gd name="connsiteX34" fmla="*/ 254887 w 501861"/>
              <a:gd name="connsiteY34" fmla="*/ 22762 h 605945"/>
              <a:gd name="connsiteX35" fmla="*/ 250743 w 501861"/>
              <a:gd name="connsiteY35" fmla="*/ 0 h 605945"/>
              <a:gd name="connsiteX36" fmla="*/ 250931 w 501861"/>
              <a:gd name="connsiteY36" fmla="*/ 0 h 605945"/>
              <a:gd name="connsiteX37" fmla="*/ 251119 w 501861"/>
              <a:gd name="connsiteY37" fmla="*/ 0 h 605945"/>
              <a:gd name="connsiteX38" fmla="*/ 362075 w 501861"/>
              <a:gd name="connsiteY38" fmla="*/ 25019 h 605945"/>
              <a:gd name="connsiteX39" fmla="*/ 392875 w 501861"/>
              <a:gd name="connsiteY39" fmla="*/ 68003 h 605945"/>
              <a:gd name="connsiteX40" fmla="*/ 398997 w 501861"/>
              <a:gd name="connsiteY40" fmla="*/ 127824 h 605945"/>
              <a:gd name="connsiteX41" fmla="*/ 390708 w 501861"/>
              <a:gd name="connsiteY41" fmla="*/ 145977 h 605945"/>
              <a:gd name="connsiteX42" fmla="*/ 394853 w 501861"/>
              <a:gd name="connsiteY42" fmla="*/ 179743 h 605945"/>
              <a:gd name="connsiteX43" fmla="*/ 428667 w 501861"/>
              <a:gd name="connsiteY43" fmla="*/ 343027 h 605945"/>
              <a:gd name="connsiteX44" fmla="*/ 329108 w 501861"/>
              <a:gd name="connsiteY44" fmla="*/ 348106 h 605945"/>
              <a:gd name="connsiteX45" fmla="*/ 250931 w 501861"/>
              <a:gd name="connsiteY45" fmla="*/ 370115 h 605945"/>
              <a:gd name="connsiteX46" fmla="*/ 250837 w 501861"/>
              <a:gd name="connsiteY46" fmla="*/ 370115 h 605945"/>
              <a:gd name="connsiteX47" fmla="*/ 172659 w 501861"/>
              <a:gd name="connsiteY47" fmla="*/ 348106 h 605945"/>
              <a:gd name="connsiteX48" fmla="*/ 73195 w 501861"/>
              <a:gd name="connsiteY48" fmla="*/ 343027 h 605945"/>
              <a:gd name="connsiteX49" fmla="*/ 107009 w 501861"/>
              <a:gd name="connsiteY49" fmla="*/ 179743 h 605945"/>
              <a:gd name="connsiteX50" fmla="*/ 111154 w 501861"/>
              <a:gd name="connsiteY50" fmla="*/ 145977 h 605945"/>
              <a:gd name="connsiteX51" fmla="*/ 102771 w 501861"/>
              <a:gd name="connsiteY51" fmla="*/ 127824 h 605945"/>
              <a:gd name="connsiteX52" fmla="*/ 108987 w 501861"/>
              <a:gd name="connsiteY52" fmla="*/ 68003 h 605945"/>
              <a:gd name="connsiteX53" fmla="*/ 139787 w 501861"/>
              <a:gd name="connsiteY53" fmla="*/ 25019 h 605945"/>
              <a:gd name="connsiteX54" fmla="*/ 250743 w 501861"/>
              <a:gd name="connsiteY54" fmla="*/ 0 h 60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01861" h="605945">
                <a:moveTo>
                  <a:pt x="169924" y="389239"/>
                </a:moveTo>
                <a:cubicBezTo>
                  <a:pt x="174257" y="389239"/>
                  <a:pt x="178025" y="391779"/>
                  <a:pt x="179815" y="395447"/>
                </a:cubicBezTo>
                <a:cubicBezTo>
                  <a:pt x="196958" y="424134"/>
                  <a:pt x="228701" y="507468"/>
                  <a:pt x="250931" y="509067"/>
                </a:cubicBezTo>
                <a:cubicBezTo>
                  <a:pt x="273066" y="507468"/>
                  <a:pt x="304903" y="424134"/>
                  <a:pt x="322046" y="395447"/>
                </a:cubicBezTo>
                <a:cubicBezTo>
                  <a:pt x="323836" y="391779"/>
                  <a:pt x="327604" y="389239"/>
                  <a:pt x="331937" y="389239"/>
                </a:cubicBezTo>
                <a:cubicBezTo>
                  <a:pt x="333915" y="389239"/>
                  <a:pt x="335799" y="389709"/>
                  <a:pt x="337400" y="390650"/>
                </a:cubicBezTo>
                <a:cubicBezTo>
                  <a:pt x="343617" y="394036"/>
                  <a:pt x="379787" y="415575"/>
                  <a:pt x="400603" y="423099"/>
                </a:cubicBezTo>
                <a:cubicBezTo>
                  <a:pt x="470401" y="448212"/>
                  <a:pt x="501861" y="473890"/>
                  <a:pt x="501861" y="491384"/>
                </a:cubicBezTo>
                <a:lnTo>
                  <a:pt x="501861" y="605945"/>
                </a:lnTo>
                <a:lnTo>
                  <a:pt x="250931" y="605945"/>
                </a:lnTo>
                <a:lnTo>
                  <a:pt x="0" y="605945"/>
                </a:lnTo>
                <a:lnTo>
                  <a:pt x="0" y="491384"/>
                </a:lnTo>
                <a:cubicBezTo>
                  <a:pt x="0" y="473890"/>
                  <a:pt x="31366" y="448212"/>
                  <a:pt x="101258" y="423099"/>
                </a:cubicBezTo>
                <a:cubicBezTo>
                  <a:pt x="122074" y="415575"/>
                  <a:pt x="158244" y="394036"/>
                  <a:pt x="164461" y="390650"/>
                </a:cubicBezTo>
                <a:cubicBezTo>
                  <a:pt x="166063" y="389709"/>
                  <a:pt x="167946" y="389239"/>
                  <a:pt x="169924" y="389239"/>
                </a:cubicBezTo>
                <a:close/>
                <a:moveTo>
                  <a:pt x="246975" y="22762"/>
                </a:moveTo>
                <a:cubicBezTo>
                  <a:pt x="242925" y="22762"/>
                  <a:pt x="239534" y="26054"/>
                  <a:pt x="239534" y="30192"/>
                </a:cubicBezTo>
                <a:lnTo>
                  <a:pt x="239534" y="44395"/>
                </a:lnTo>
                <a:lnTo>
                  <a:pt x="225311" y="44395"/>
                </a:lnTo>
                <a:cubicBezTo>
                  <a:pt x="221261" y="44395"/>
                  <a:pt x="217965" y="47687"/>
                  <a:pt x="217965" y="51731"/>
                </a:cubicBezTo>
                <a:lnTo>
                  <a:pt x="217965" y="59632"/>
                </a:lnTo>
                <a:cubicBezTo>
                  <a:pt x="217965" y="63677"/>
                  <a:pt x="221261" y="67063"/>
                  <a:pt x="225311" y="67063"/>
                </a:cubicBezTo>
                <a:lnTo>
                  <a:pt x="239534" y="67063"/>
                </a:lnTo>
                <a:lnTo>
                  <a:pt x="239534" y="81265"/>
                </a:lnTo>
                <a:cubicBezTo>
                  <a:pt x="239534" y="85310"/>
                  <a:pt x="242925" y="88602"/>
                  <a:pt x="246975" y="88602"/>
                </a:cubicBezTo>
                <a:lnTo>
                  <a:pt x="254887" y="88602"/>
                </a:lnTo>
                <a:cubicBezTo>
                  <a:pt x="258937" y="88602"/>
                  <a:pt x="262234" y="85310"/>
                  <a:pt x="262234" y="81265"/>
                </a:cubicBezTo>
                <a:lnTo>
                  <a:pt x="262234" y="67063"/>
                </a:lnTo>
                <a:lnTo>
                  <a:pt x="276551" y="67063"/>
                </a:lnTo>
                <a:cubicBezTo>
                  <a:pt x="280601" y="67063"/>
                  <a:pt x="283897" y="63677"/>
                  <a:pt x="283897" y="59632"/>
                </a:cubicBezTo>
                <a:lnTo>
                  <a:pt x="283897" y="51731"/>
                </a:lnTo>
                <a:cubicBezTo>
                  <a:pt x="283897" y="47687"/>
                  <a:pt x="280601" y="44395"/>
                  <a:pt x="276551" y="44395"/>
                </a:cubicBezTo>
                <a:lnTo>
                  <a:pt x="262234" y="44395"/>
                </a:lnTo>
                <a:lnTo>
                  <a:pt x="262234" y="30192"/>
                </a:lnTo>
                <a:cubicBezTo>
                  <a:pt x="262234" y="26054"/>
                  <a:pt x="258937" y="22762"/>
                  <a:pt x="254887" y="22762"/>
                </a:cubicBezTo>
                <a:close/>
                <a:moveTo>
                  <a:pt x="250743" y="0"/>
                </a:moveTo>
                <a:cubicBezTo>
                  <a:pt x="250837" y="0"/>
                  <a:pt x="250837" y="0"/>
                  <a:pt x="250931" y="0"/>
                </a:cubicBezTo>
                <a:cubicBezTo>
                  <a:pt x="251025" y="0"/>
                  <a:pt x="251025" y="0"/>
                  <a:pt x="251119" y="0"/>
                </a:cubicBezTo>
                <a:cubicBezTo>
                  <a:pt x="290114" y="0"/>
                  <a:pt x="327413" y="9218"/>
                  <a:pt x="362075" y="25019"/>
                </a:cubicBezTo>
                <a:cubicBezTo>
                  <a:pt x="379217" y="32826"/>
                  <a:pt x="390897" y="49192"/>
                  <a:pt x="392875" y="68003"/>
                </a:cubicBezTo>
                <a:lnTo>
                  <a:pt x="398997" y="127824"/>
                </a:lnTo>
                <a:cubicBezTo>
                  <a:pt x="399751" y="134972"/>
                  <a:pt x="396548" y="141838"/>
                  <a:pt x="390708" y="145977"/>
                </a:cubicBezTo>
                <a:cubicBezTo>
                  <a:pt x="393346" y="156793"/>
                  <a:pt x="394853" y="168080"/>
                  <a:pt x="394853" y="179743"/>
                </a:cubicBezTo>
                <a:cubicBezTo>
                  <a:pt x="394853" y="332586"/>
                  <a:pt x="445621" y="331269"/>
                  <a:pt x="428667" y="343027"/>
                </a:cubicBezTo>
                <a:cubicBezTo>
                  <a:pt x="424993" y="345660"/>
                  <a:pt x="387129" y="347353"/>
                  <a:pt x="329108" y="348106"/>
                </a:cubicBezTo>
                <a:cubicBezTo>
                  <a:pt x="308481" y="361744"/>
                  <a:pt x="281072" y="370115"/>
                  <a:pt x="250931" y="370115"/>
                </a:cubicBezTo>
                <a:cubicBezTo>
                  <a:pt x="250931" y="370115"/>
                  <a:pt x="250931" y="370115"/>
                  <a:pt x="250837" y="370115"/>
                </a:cubicBezTo>
                <a:cubicBezTo>
                  <a:pt x="220790" y="370115"/>
                  <a:pt x="193381" y="361744"/>
                  <a:pt x="172659" y="348106"/>
                </a:cubicBezTo>
                <a:cubicBezTo>
                  <a:pt x="114639" y="347353"/>
                  <a:pt x="76869" y="345660"/>
                  <a:pt x="73195" y="343027"/>
                </a:cubicBezTo>
                <a:cubicBezTo>
                  <a:pt x="56241" y="331269"/>
                  <a:pt x="107009" y="332586"/>
                  <a:pt x="107009" y="179743"/>
                </a:cubicBezTo>
                <a:cubicBezTo>
                  <a:pt x="107009" y="168080"/>
                  <a:pt x="108422" y="156793"/>
                  <a:pt x="111154" y="145977"/>
                </a:cubicBezTo>
                <a:cubicBezTo>
                  <a:pt x="105314" y="141838"/>
                  <a:pt x="102111" y="134972"/>
                  <a:pt x="102771" y="127824"/>
                </a:cubicBezTo>
                <a:lnTo>
                  <a:pt x="108987" y="68003"/>
                </a:lnTo>
                <a:cubicBezTo>
                  <a:pt x="110965" y="49192"/>
                  <a:pt x="122645" y="32826"/>
                  <a:pt x="139787" y="25019"/>
                </a:cubicBezTo>
                <a:cubicBezTo>
                  <a:pt x="174449" y="9218"/>
                  <a:pt x="211748" y="0"/>
                  <a:pt x="250743" y="0"/>
                </a:cubicBezTo>
                <a:close/>
              </a:path>
            </a:pathLst>
          </a:custGeom>
          <a:solidFill>
            <a:srgbClr val="0060E2"/>
          </a:solidFill>
          <a:ln>
            <a:noFill/>
          </a:ln>
        </p:spPr>
      </p:sp>
      <p:sp>
        <p:nvSpPr>
          <p:cNvPr id="9" name="Content Placeholder 1"/>
          <p:cNvSpPr>
            <a:spLocks noGrp="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It has higher accuracy.</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It detects in reduced time and cost</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image augmentation technique provides sufficient instances to train the model for possible variable inputs, making the model robust.</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conventional ML algorithms can be efficiently trained using smaller datasets, fewer resources and minimal hyper-parameter tuning without compromising with the performance</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1000"/>
                            </p:stCondLst>
                            <p:childTnLst>
                              <p:par>
                                <p:cTn id="9" presetID="12" presetClass="entr" presetSubtype="4"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p:tgtEl>
                                          <p:spTgt spid="6"/>
                                        </p:tgtEl>
                                        <p:attrNameLst>
                                          <p:attrName>ppt_y</p:attrName>
                                        </p:attrNameLst>
                                      </p:cBhvr>
                                      <p:tavLst>
                                        <p:tav tm="0">
                                          <p:val>
                                            <p:strVal val="#ppt_y+#ppt_h*1.125000"/>
                                          </p:val>
                                        </p:tav>
                                        <p:tav tm="100000">
                                          <p:val>
                                            <p:strVal val="#ppt_y"/>
                                          </p:val>
                                        </p:tav>
                                      </p:tavLst>
                                    </p:anim>
                                    <p:animEffect transition="in" filter="wipe(up)">
                                      <p:cBhvr>
                                        <p:cTn id="12" dur="750"/>
                                        <p:tgtEl>
                                          <p:spTgt spid="6"/>
                                        </p:tgtEl>
                                      </p:cBhvr>
                                    </p:animEffect>
                                  </p:childTnLst>
                                </p:cTn>
                              </p:par>
                            </p:childTnLst>
                          </p:cTn>
                        </p:par>
                        <p:par>
                          <p:cTn id="13" fill="hold">
                            <p:stCondLst>
                              <p:cond delay="2250"/>
                            </p:stCondLst>
                            <p:childTnLst>
                              <p:par>
                                <p:cTn id="14" presetID="42"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ppt_x</p:attrName>
                                        </p:attrNameLst>
                                      </p:cBhvr>
                                      <p:tavLst>
                                        <p:tav tm="0">
                                          <p:val>
                                            <p:strVal val="#ppt_x"/>
                                          </p:val>
                                        </p:tav>
                                        <p:tav tm="100000">
                                          <p:val>
                                            <p:strVal val="#ppt_x"/>
                                          </p:val>
                                        </p:tav>
                                      </p:tavLst>
                                    </p:anim>
                                    <p:anim calcmode="lin" valueType="num">
                                      <p:cBhvr>
                                        <p:cTn id="18" dur="750" fill="hold"/>
                                        <p:tgtEl>
                                          <p:spTgt spid="7"/>
                                        </p:tgtEl>
                                        <p:attrNameLst>
                                          <p:attrName>ppt_y</p:attrName>
                                        </p:attrNameLst>
                                      </p:cBhvr>
                                      <p:tavLst>
                                        <p:tav tm="0">
                                          <p:val>
                                            <p:strVal val="#ppt_y+.1"/>
                                          </p:val>
                                        </p:tav>
                                        <p:tav tm="100000">
                                          <p:val>
                                            <p:strVal val="#ppt_y"/>
                                          </p:val>
                                        </p:tav>
                                      </p:tavLst>
                                    </p:anim>
                                  </p:childTnLst>
                                </p:cTn>
                              </p:par>
                            </p:childTnLst>
                          </p:cTn>
                        </p:par>
                        <p:par>
                          <p:cTn id="19" fill="hold">
                            <p:stCondLst>
                              <p:cond delay="3500"/>
                            </p:stCondLst>
                            <p:childTnLst>
                              <p:par>
                                <p:cTn id="20" presetID="42"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23850" y="757555"/>
            <a:ext cx="11216005" cy="739140"/>
          </a:xfrm>
          <a:prstGeom prst="roundRect">
            <a:avLst>
              <a:gd name="adj" fmla="val 50000"/>
            </a:avLst>
          </a:prstGeom>
          <a:solidFill>
            <a:schemeClr val="tx1"/>
          </a:solidFill>
          <a:ln>
            <a:solidFill>
              <a:srgbClr val="006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sym typeface="+mn-ea"/>
              </a:rPr>
              <a:t>                  </a:t>
            </a:r>
          </a:p>
          <a:p>
            <a:pPr algn="ctr"/>
            <a:r>
              <a:rPr lang="en-US" sz="2800" b="1" dirty="0">
                <a:latin typeface="Microsoft YaHei" panose="020B0503020204020204" pitchFamily="34" charset="-122"/>
                <a:ea typeface="Microsoft YaHei" panose="020B0503020204020204" pitchFamily="34" charset="-122"/>
                <a:cs typeface="Times New Roman" panose="02020603050405020304" pitchFamily="18" charset="0"/>
                <a:sym typeface="+mn-ea"/>
              </a:rPr>
              <a:t>Conclusion</a:t>
            </a:r>
            <a:r>
              <a:rPr lang="en-US" sz="3600" dirty="0">
                <a:latin typeface="Times New Roman" panose="02020603050405020304" pitchFamily="18" charset="0"/>
                <a:cs typeface="Times New Roman" panose="02020603050405020304" pitchFamily="18" charset="0"/>
                <a:sym typeface="+mn-ea"/>
              </a:rPr>
              <a:t>:</a:t>
            </a:r>
            <a:br>
              <a:rPr lang="en-IN" sz="3600" dirty="0">
                <a:latin typeface="Times New Roman" panose="02020603050405020304" pitchFamily="18" charset="0"/>
                <a:cs typeface="Times New Roman" panose="02020603050405020304" pitchFamily="18" charset="0"/>
                <a:sym typeface="+mn-ea"/>
              </a:rPr>
            </a:br>
            <a:endParaRPr lang="zh-CN" altLang="en-US" sz="3600" dirty="0">
              <a:latin typeface="Microsoft YaHei" panose="020B0503020204020204" charset="-122"/>
              <a:ea typeface="Microsoft YaHei" panose="020B0503020204020204" charset="-122"/>
            </a:endParaRPr>
          </a:p>
        </p:txBody>
      </p:sp>
      <p:sp>
        <p:nvSpPr>
          <p:cNvPr id="7" name="矩形 6"/>
          <p:cNvSpPr/>
          <p:nvPr/>
        </p:nvSpPr>
        <p:spPr>
          <a:xfrm>
            <a:off x="498037" y="1735319"/>
            <a:ext cx="11208188" cy="506730"/>
          </a:xfrm>
          <a:prstGeom prst="rect">
            <a:avLst/>
          </a:prstGeom>
        </p:spPr>
        <p:txBody>
          <a:bodyPr wrap="square">
            <a:spAutoFit/>
          </a:bodyPr>
          <a:lstStyle/>
          <a:p>
            <a:pPr algn="just">
              <a:lnSpc>
                <a:spcPct val="150000"/>
              </a:lnSpc>
            </a:pPr>
            <a:endParaRPr lang="zh-CN" altLang="en-US" dirty="0">
              <a:solidFill>
                <a:schemeClr val="bg1"/>
              </a:solidFill>
              <a:latin typeface="Microsoft YaHei" panose="020B0503020204020204" charset="-122"/>
              <a:ea typeface="Microsoft YaHei" panose="020B0503020204020204" charset="-122"/>
            </a:endParaRPr>
          </a:p>
        </p:txBody>
      </p:sp>
      <p:sp>
        <p:nvSpPr>
          <p:cNvPr id="8" name="îṡ1iḋé"/>
          <p:cNvSpPr/>
          <p:nvPr/>
        </p:nvSpPr>
        <p:spPr bwMode="auto">
          <a:xfrm>
            <a:off x="0" y="3990959"/>
            <a:ext cx="12191999" cy="2867041"/>
          </a:xfrm>
          <a:custGeom>
            <a:avLst/>
            <a:gdLst>
              <a:gd name="T0" fmla="*/ 0 w 4103"/>
              <a:gd name="T1" fmla="*/ 95 h 653"/>
              <a:gd name="T2" fmla="*/ 831 w 4103"/>
              <a:gd name="T3" fmla="*/ 321 h 653"/>
              <a:gd name="T4" fmla="*/ 1537 w 4103"/>
              <a:gd name="T5" fmla="*/ 208 h 653"/>
              <a:gd name="T6" fmla="*/ 2815 w 4103"/>
              <a:gd name="T7" fmla="*/ 431 h 653"/>
              <a:gd name="T8" fmla="*/ 3446 w 4103"/>
              <a:gd name="T9" fmla="*/ 170 h 653"/>
              <a:gd name="T10" fmla="*/ 4103 w 4103"/>
              <a:gd name="T11" fmla="*/ 91 h 653"/>
              <a:gd name="T12" fmla="*/ 4103 w 4103"/>
              <a:gd name="T13" fmla="*/ 653 h 653"/>
              <a:gd name="T14" fmla="*/ 0 w 4103"/>
              <a:gd name="T15" fmla="*/ 653 h 653"/>
              <a:gd name="T16" fmla="*/ 0 w 4103"/>
              <a:gd name="T17" fmla="*/ 9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03" h="653">
                <a:moveTo>
                  <a:pt x="0" y="95"/>
                </a:moveTo>
                <a:cubicBezTo>
                  <a:pt x="286" y="60"/>
                  <a:pt x="544" y="293"/>
                  <a:pt x="831" y="321"/>
                </a:cubicBezTo>
                <a:cubicBezTo>
                  <a:pt x="1069" y="344"/>
                  <a:pt x="1299" y="224"/>
                  <a:pt x="1537" y="208"/>
                </a:cubicBezTo>
                <a:cubicBezTo>
                  <a:pt x="1971" y="179"/>
                  <a:pt x="2384" y="491"/>
                  <a:pt x="2815" y="431"/>
                </a:cubicBezTo>
                <a:cubicBezTo>
                  <a:pt x="3040" y="399"/>
                  <a:pt x="3240" y="269"/>
                  <a:pt x="3446" y="170"/>
                </a:cubicBezTo>
                <a:cubicBezTo>
                  <a:pt x="3653" y="70"/>
                  <a:pt x="3893" y="0"/>
                  <a:pt x="4103" y="91"/>
                </a:cubicBezTo>
                <a:cubicBezTo>
                  <a:pt x="4103" y="653"/>
                  <a:pt x="4103" y="653"/>
                  <a:pt x="4103" y="653"/>
                </a:cubicBezTo>
                <a:cubicBezTo>
                  <a:pt x="0" y="653"/>
                  <a:pt x="0" y="653"/>
                  <a:pt x="0" y="653"/>
                </a:cubicBezTo>
                <a:lnTo>
                  <a:pt x="0" y="95"/>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pic>
        <p:nvPicPr>
          <p:cNvPr id="10" name="图片 9"/>
          <p:cNvPicPr>
            <a:picLocks noChangeAspect="1"/>
          </p:cNvPicPr>
          <p:nvPr/>
        </p:nvPicPr>
        <p:blipFill rotWithShape="1">
          <a:blip r:embed="rId2"/>
          <a:srcRect l="20225" t="11074" r="22664" b="15437"/>
          <a:stretch>
            <a:fillRect/>
          </a:stretch>
        </p:blipFill>
        <p:spPr>
          <a:xfrm>
            <a:off x="8536940" y="3536950"/>
            <a:ext cx="2520315" cy="3321050"/>
          </a:xfrm>
          <a:prstGeom prst="rect">
            <a:avLst/>
          </a:prstGeom>
        </p:spPr>
      </p:pic>
      <p:sp>
        <p:nvSpPr>
          <p:cNvPr id="37" name="ïšļïḋê"/>
          <p:cNvSpPr/>
          <p:nvPr/>
        </p:nvSpPr>
        <p:spPr bwMode="auto">
          <a:xfrm>
            <a:off x="7739708" y="4327603"/>
            <a:ext cx="691171" cy="690127"/>
          </a:xfrm>
          <a:custGeom>
            <a:avLst/>
            <a:gdLst>
              <a:gd name="connsiteX0" fmla="*/ 499463 w 607639"/>
              <a:gd name="connsiteY0" fmla="*/ 537003 h 606722"/>
              <a:gd name="connsiteX1" fmla="*/ 498757 w 607639"/>
              <a:gd name="connsiteY1" fmla="*/ 537709 h 606722"/>
              <a:gd name="connsiteX2" fmla="*/ 499022 w 607639"/>
              <a:gd name="connsiteY2" fmla="*/ 537356 h 606722"/>
              <a:gd name="connsiteX3" fmla="*/ 500803 w 607639"/>
              <a:gd name="connsiteY3" fmla="*/ 535663 h 606722"/>
              <a:gd name="connsiteX4" fmla="*/ 499815 w 607639"/>
              <a:gd name="connsiteY4" fmla="*/ 536651 h 606722"/>
              <a:gd name="connsiteX5" fmla="*/ 500020 w 607639"/>
              <a:gd name="connsiteY5" fmla="*/ 536417 h 606722"/>
              <a:gd name="connsiteX6" fmla="*/ 500299 w 607639"/>
              <a:gd name="connsiteY6" fmla="*/ 536158 h 606722"/>
              <a:gd name="connsiteX7" fmla="*/ 500570 w 607639"/>
              <a:gd name="connsiteY7" fmla="*/ 535863 h 606722"/>
              <a:gd name="connsiteX8" fmla="*/ 501791 w 607639"/>
              <a:gd name="connsiteY8" fmla="*/ 534675 h 606722"/>
              <a:gd name="connsiteX9" fmla="*/ 500803 w 607639"/>
              <a:gd name="connsiteY9" fmla="*/ 535663 h 606722"/>
              <a:gd name="connsiteX10" fmla="*/ 501252 w 607639"/>
              <a:gd name="connsiteY10" fmla="*/ 535124 h 606722"/>
              <a:gd name="connsiteX11" fmla="*/ 501791 w 607639"/>
              <a:gd name="connsiteY11" fmla="*/ 534675 h 606722"/>
              <a:gd name="connsiteX12" fmla="*/ 505742 w 607639"/>
              <a:gd name="connsiteY12" fmla="*/ 530723 h 606722"/>
              <a:gd name="connsiteX13" fmla="*/ 504825 w 607639"/>
              <a:gd name="connsiteY13" fmla="*/ 531570 h 606722"/>
              <a:gd name="connsiteX14" fmla="*/ 505284 w 607639"/>
              <a:gd name="connsiteY14" fmla="*/ 531099 h 606722"/>
              <a:gd name="connsiteX15" fmla="*/ 347031 w 607639"/>
              <a:gd name="connsiteY15" fmla="*/ 313892 h 606722"/>
              <a:gd name="connsiteX16" fmla="*/ 314366 w 607639"/>
              <a:gd name="connsiteY16" fmla="*/ 346508 h 606722"/>
              <a:gd name="connsiteX17" fmla="*/ 347031 w 607639"/>
              <a:gd name="connsiteY17" fmla="*/ 379123 h 606722"/>
              <a:gd name="connsiteX18" fmla="*/ 379696 w 607639"/>
              <a:gd name="connsiteY18" fmla="*/ 346508 h 606722"/>
              <a:gd name="connsiteX19" fmla="*/ 347031 w 607639"/>
              <a:gd name="connsiteY19" fmla="*/ 313892 h 606722"/>
              <a:gd name="connsiteX20" fmla="*/ 260607 w 607639"/>
              <a:gd name="connsiteY20" fmla="*/ 213024 h 606722"/>
              <a:gd name="connsiteX21" fmla="*/ 207649 w 607639"/>
              <a:gd name="connsiteY21" fmla="*/ 265813 h 606722"/>
              <a:gd name="connsiteX22" fmla="*/ 260607 w 607639"/>
              <a:gd name="connsiteY22" fmla="*/ 318691 h 606722"/>
              <a:gd name="connsiteX23" fmla="*/ 313476 w 607639"/>
              <a:gd name="connsiteY23" fmla="*/ 265813 h 606722"/>
              <a:gd name="connsiteX24" fmla="*/ 260607 w 607639"/>
              <a:gd name="connsiteY24" fmla="*/ 213024 h 606722"/>
              <a:gd name="connsiteX25" fmla="*/ 270042 w 607639"/>
              <a:gd name="connsiteY25" fmla="*/ 0 h 606722"/>
              <a:gd name="connsiteX26" fmla="*/ 337597 w 607639"/>
              <a:gd name="connsiteY26" fmla="*/ 0 h 606722"/>
              <a:gd name="connsiteX27" fmla="*/ 337597 w 607639"/>
              <a:gd name="connsiteY27" fmla="*/ 47901 h 606722"/>
              <a:gd name="connsiteX28" fmla="*/ 327806 w 607639"/>
              <a:gd name="connsiteY28" fmla="*/ 47901 h 606722"/>
              <a:gd name="connsiteX29" fmla="*/ 327806 w 607639"/>
              <a:gd name="connsiteY29" fmla="*/ 105756 h 606722"/>
              <a:gd name="connsiteX30" fmla="*/ 426691 w 607639"/>
              <a:gd name="connsiteY30" fmla="*/ 146726 h 606722"/>
              <a:gd name="connsiteX31" fmla="*/ 467723 w 607639"/>
              <a:gd name="connsiteY31" fmla="*/ 105756 h 606722"/>
              <a:gd name="connsiteX32" fmla="*/ 460780 w 607639"/>
              <a:gd name="connsiteY32" fmla="*/ 98913 h 606722"/>
              <a:gd name="connsiteX33" fmla="*/ 494691 w 607639"/>
              <a:gd name="connsiteY33" fmla="*/ 64965 h 606722"/>
              <a:gd name="connsiteX34" fmla="*/ 530383 w 607639"/>
              <a:gd name="connsiteY34" fmla="*/ 100602 h 606722"/>
              <a:gd name="connsiteX35" fmla="*/ 531095 w 607639"/>
              <a:gd name="connsiteY35" fmla="*/ 101313 h 606722"/>
              <a:gd name="connsiteX36" fmla="*/ 537414 w 607639"/>
              <a:gd name="connsiteY36" fmla="*/ 107534 h 606722"/>
              <a:gd name="connsiteX37" fmla="*/ 537770 w 607639"/>
              <a:gd name="connsiteY37" fmla="*/ 107978 h 606722"/>
              <a:gd name="connsiteX38" fmla="*/ 537948 w 607639"/>
              <a:gd name="connsiteY38" fmla="*/ 108156 h 606722"/>
              <a:gd name="connsiteX39" fmla="*/ 538482 w 607639"/>
              <a:gd name="connsiteY39" fmla="*/ 108689 h 606722"/>
              <a:gd name="connsiteX40" fmla="*/ 538215 w 607639"/>
              <a:gd name="connsiteY40" fmla="*/ 108423 h 606722"/>
              <a:gd name="connsiteX41" fmla="*/ 538749 w 607639"/>
              <a:gd name="connsiteY41" fmla="*/ 108867 h 606722"/>
              <a:gd name="connsiteX42" fmla="*/ 539105 w 607639"/>
              <a:gd name="connsiteY42" fmla="*/ 109311 h 606722"/>
              <a:gd name="connsiteX43" fmla="*/ 542487 w 607639"/>
              <a:gd name="connsiteY43" fmla="*/ 112688 h 606722"/>
              <a:gd name="connsiteX44" fmla="*/ 508576 w 607639"/>
              <a:gd name="connsiteY44" fmla="*/ 146637 h 606722"/>
              <a:gd name="connsiteX45" fmla="*/ 501634 w 607639"/>
              <a:gd name="connsiteY45" fmla="*/ 139705 h 606722"/>
              <a:gd name="connsiteX46" fmla="*/ 460691 w 607639"/>
              <a:gd name="connsiteY46" fmla="*/ 180675 h 606722"/>
              <a:gd name="connsiteX47" fmla="*/ 501723 w 607639"/>
              <a:gd name="connsiteY47" fmla="*/ 279410 h 606722"/>
              <a:gd name="connsiteX48" fmla="*/ 559576 w 607639"/>
              <a:gd name="connsiteY48" fmla="*/ 279410 h 606722"/>
              <a:gd name="connsiteX49" fmla="*/ 559576 w 607639"/>
              <a:gd name="connsiteY49" fmla="*/ 269634 h 606722"/>
              <a:gd name="connsiteX50" fmla="*/ 607639 w 607639"/>
              <a:gd name="connsiteY50" fmla="*/ 269634 h 606722"/>
              <a:gd name="connsiteX51" fmla="*/ 607639 w 607639"/>
              <a:gd name="connsiteY51" fmla="*/ 337088 h 606722"/>
              <a:gd name="connsiteX52" fmla="*/ 559576 w 607639"/>
              <a:gd name="connsiteY52" fmla="*/ 337088 h 606722"/>
              <a:gd name="connsiteX53" fmla="*/ 559576 w 607639"/>
              <a:gd name="connsiteY53" fmla="*/ 327312 h 606722"/>
              <a:gd name="connsiteX54" fmla="*/ 501723 w 607639"/>
              <a:gd name="connsiteY54" fmla="*/ 327312 h 606722"/>
              <a:gd name="connsiteX55" fmla="*/ 460691 w 607639"/>
              <a:gd name="connsiteY55" fmla="*/ 426047 h 606722"/>
              <a:gd name="connsiteX56" fmla="*/ 501634 w 607639"/>
              <a:gd name="connsiteY56" fmla="*/ 467017 h 606722"/>
              <a:gd name="connsiteX57" fmla="*/ 508576 w 607639"/>
              <a:gd name="connsiteY57" fmla="*/ 460085 h 606722"/>
              <a:gd name="connsiteX58" fmla="*/ 542487 w 607639"/>
              <a:gd name="connsiteY58" fmla="*/ 493945 h 606722"/>
              <a:gd name="connsiteX59" fmla="*/ 506885 w 607639"/>
              <a:gd name="connsiteY59" fmla="*/ 529582 h 606722"/>
              <a:gd name="connsiteX60" fmla="*/ 506867 w 607639"/>
              <a:gd name="connsiteY60" fmla="*/ 529599 h 606722"/>
              <a:gd name="connsiteX61" fmla="*/ 505283 w 607639"/>
              <a:gd name="connsiteY61" fmla="*/ 531093 h 606722"/>
              <a:gd name="connsiteX62" fmla="*/ 501278 w 607639"/>
              <a:gd name="connsiteY62" fmla="*/ 535092 h 606722"/>
              <a:gd name="connsiteX63" fmla="*/ 500570 w 607639"/>
              <a:gd name="connsiteY63" fmla="*/ 535863 h 606722"/>
              <a:gd name="connsiteX64" fmla="*/ 500309 w 607639"/>
              <a:gd name="connsiteY64" fmla="*/ 536086 h 606722"/>
              <a:gd name="connsiteX65" fmla="*/ 500020 w 607639"/>
              <a:gd name="connsiteY65" fmla="*/ 536417 h 606722"/>
              <a:gd name="connsiteX66" fmla="*/ 499052 w 607639"/>
              <a:gd name="connsiteY66" fmla="*/ 537314 h 606722"/>
              <a:gd name="connsiteX67" fmla="*/ 498162 w 607639"/>
              <a:gd name="connsiteY67" fmla="*/ 538291 h 606722"/>
              <a:gd name="connsiteX68" fmla="*/ 494691 w 607639"/>
              <a:gd name="connsiteY68" fmla="*/ 541668 h 606722"/>
              <a:gd name="connsiteX69" fmla="*/ 460780 w 607639"/>
              <a:gd name="connsiteY69" fmla="*/ 507809 h 606722"/>
              <a:gd name="connsiteX70" fmla="*/ 467723 w 607639"/>
              <a:gd name="connsiteY70" fmla="*/ 500877 h 606722"/>
              <a:gd name="connsiteX71" fmla="*/ 426691 w 607639"/>
              <a:gd name="connsiteY71" fmla="*/ 459996 h 606722"/>
              <a:gd name="connsiteX72" fmla="*/ 327806 w 607639"/>
              <a:gd name="connsiteY72" fmla="*/ 500966 h 606722"/>
              <a:gd name="connsiteX73" fmla="*/ 327806 w 607639"/>
              <a:gd name="connsiteY73" fmla="*/ 558732 h 606722"/>
              <a:gd name="connsiteX74" fmla="*/ 337597 w 607639"/>
              <a:gd name="connsiteY74" fmla="*/ 558732 h 606722"/>
              <a:gd name="connsiteX75" fmla="*/ 337597 w 607639"/>
              <a:gd name="connsiteY75" fmla="*/ 606722 h 606722"/>
              <a:gd name="connsiteX76" fmla="*/ 270042 w 607639"/>
              <a:gd name="connsiteY76" fmla="*/ 606722 h 606722"/>
              <a:gd name="connsiteX77" fmla="*/ 270042 w 607639"/>
              <a:gd name="connsiteY77" fmla="*/ 558732 h 606722"/>
              <a:gd name="connsiteX78" fmla="*/ 279832 w 607639"/>
              <a:gd name="connsiteY78" fmla="*/ 558732 h 606722"/>
              <a:gd name="connsiteX79" fmla="*/ 279832 w 607639"/>
              <a:gd name="connsiteY79" fmla="*/ 500966 h 606722"/>
              <a:gd name="connsiteX80" fmla="*/ 180948 w 607639"/>
              <a:gd name="connsiteY80" fmla="*/ 459996 h 606722"/>
              <a:gd name="connsiteX81" fmla="*/ 139916 w 607639"/>
              <a:gd name="connsiteY81" fmla="*/ 500877 h 606722"/>
              <a:gd name="connsiteX82" fmla="*/ 146859 w 607639"/>
              <a:gd name="connsiteY82" fmla="*/ 507809 h 606722"/>
              <a:gd name="connsiteX83" fmla="*/ 112859 w 607639"/>
              <a:gd name="connsiteY83" fmla="*/ 541668 h 606722"/>
              <a:gd name="connsiteX84" fmla="*/ 77256 w 607639"/>
              <a:gd name="connsiteY84" fmla="*/ 506120 h 606722"/>
              <a:gd name="connsiteX85" fmla="*/ 68534 w 607639"/>
              <a:gd name="connsiteY85" fmla="*/ 497411 h 606722"/>
              <a:gd name="connsiteX86" fmla="*/ 65063 w 607639"/>
              <a:gd name="connsiteY86" fmla="*/ 493945 h 606722"/>
              <a:gd name="connsiteX87" fmla="*/ 99063 w 607639"/>
              <a:gd name="connsiteY87" fmla="*/ 460085 h 606722"/>
              <a:gd name="connsiteX88" fmla="*/ 105916 w 607639"/>
              <a:gd name="connsiteY88" fmla="*/ 467017 h 606722"/>
              <a:gd name="connsiteX89" fmla="*/ 146948 w 607639"/>
              <a:gd name="connsiteY89" fmla="*/ 426047 h 606722"/>
              <a:gd name="connsiteX90" fmla="*/ 105916 w 607639"/>
              <a:gd name="connsiteY90" fmla="*/ 327312 h 606722"/>
              <a:gd name="connsiteX91" fmla="*/ 47974 w 607639"/>
              <a:gd name="connsiteY91" fmla="*/ 327312 h 606722"/>
              <a:gd name="connsiteX92" fmla="*/ 47974 w 607639"/>
              <a:gd name="connsiteY92" fmla="*/ 337088 h 606722"/>
              <a:gd name="connsiteX93" fmla="*/ 0 w 607639"/>
              <a:gd name="connsiteY93" fmla="*/ 337088 h 606722"/>
              <a:gd name="connsiteX94" fmla="*/ 0 w 607639"/>
              <a:gd name="connsiteY94" fmla="*/ 269634 h 606722"/>
              <a:gd name="connsiteX95" fmla="*/ 47974 w 607639"/>
              <a:gd name="connsiteY95" fmla="*/ 269634 h 606722"/>
              <a:gd name="connsiteX96" fmla="*/ 47974 w 607639"/>
              <a:gd name="connsiteY96" fmla="*/ 279410 h 606722"/>
              <a:gd name="connsiteX97" fmla="*/ 105916 w 607639"/>
              <a:gd name="connsiteY97" fmla="*/ 279410 h 606722"/>
              <a:gd name="connsiteX98" fmla="*/ 146948 w 607639"/>
              <a:gd name="connsiteY98" fmla="*/ 180675 h 606722"/>
              <a:gd name="connsiteX99" fmla="*/ 105916 w 607639"/>
              <a:gd name="connsiteY99" fmla="*/ 139705 h 606722"/>
              <a:gd name="connsiteX100" fmla="*/ 99063 w 607639"/>
              <a:gd name="connsiteY100" fmla="*/ 146637 h 606722"/>
              <a:gd name="connsiteX101" fmla="*/ 65063 w 607639"/>
              <a:gd name="connsiteY101" fmla="*/ 112688 h 606722"/>
              <a:gd name="connsiteX102" fmla="*/ 106450 w 607639"/>
              <a:gd name="connsiteY102" fmla="*/ 71452 h 606722"/>
              <a:gd name="connsiteX103" fmla="*/ 112859 w 607639"/>
              <a:gd name="connsiteY103" fmla="*/ 64965 h 606722"/>
              <a:gd name="connsiteX104" fmla="*/ 146859 w 607639"/>
              <a:gd name="connsiteY104" fmla="*/ 98913 h 606722"/>
              <a:gd name="connsiteX105" fmla="*/ 139916 w 607639"/>
              <a:gd name="connsiteY105" fmla="*/ 105756 h 606722"/>
              <a:gd name="connsiteX106" fmla="*/ 180948 w 607639"/>
              <a:gd name="connsiteY106" fmla="*/ 146726 h 606722"/>
              <a:gd name="connsiteX107" fmla="*/ 279832 w 607639"/>
              <a:gd name="connsiteY107" fmla="*/ 105756 h 606722"/>
              <a:gd name="connsiteX108" fmla="*/ 279832 w 607639"/>
              <a:gd name="connsiteY108" fmla="*/ 47901 h 606722"/>
              <a:gd name="connsiteX109" fmla="*/ 270042 w 607639"/>
              <a:gd name="connsiteY109" fmla="*/ 47901 h 606722"/>
              <a:gd name="connsiteX110" fmla="*/ 270042 w 607639"/>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7639" h="606722">
                <a:moveTo>
                  <a:pt x="499463" y="537003"/>
                </a:moveTo>
                <a:cubicBezTo>
                  <a:pt x="499198" y="537268"/>
                  <a:pt x="499022" y="537444"/>
                  <a:pt x="498757" y="537709"/>
                </a:cubicBezTo>
                <a:lnTo>
                  <a:pt x="499022" y="537356"/>
                </a:lnTo>
                <a:close/>
                <a:moveTo>
                  <a:pt x="500803" y="535663"/>
                </a:moveTo>
                <a:lnTo>
                  <a:pt x="499815" y="536651"/>
                </a:lnTo>
                <a:lnTo>
                  <a:pt x="500020" y="536417"/>
                </a:lnTo>
                <a:lnTo>
                  <a:pt x="500299" y="536158"/>
                </a:lnTo>
                <a:lnTo>
                  <a:pt x="500570" y="535863"/>
                </a:lnTo>
                <a:close/>
                <a:moveTo>
                  <a:pt x="501791" y="534675"/>
                </a:moveTo>
                <a:cubicBezTo>
                  <a:pt x="501522" y="534944"/>
                  <a:pt x="501162" y="535304"/>
                  <a:pt x="500803" y="535663"/>
                </a:cubicBezTo>
                <a:lnTo>
                  <a:pt x="501252" y="535124"/>
                </a:lnTo>
                <a:cubicBezTo>
                  <a:pt x="501432" y="535034"/>
                  <a:pt x="501611" y="534855"/>
                  <a:pt x="501791" y="534675"/>
                </a:cubicBezTo>
                <a:close/>
                <a:moveTo>
                  <a:pt x="505742" y="530723"/>
                </a:moveTo>
                <a:cubicBezTo>
                  <a:pt x="505467" y="531005"/>
                  <a:pt x="505192" y="531288"/>
                  <a:pt x="504825" y="531570"/>
                </a:cubicBezTo>
                <a:lnTo>
                  <a:pt x="505284" y="531099"/>
                </a:lnTo>
                <a:close/>
                <a:moveTo>
                  <a:pt x="347031" y="313892"/>
                </a:moveTo>
                <a:cubicBezTo>
                  <a:pt x="328963" y="313892"/>
                  <a:pt x="314366" y="328467"/>
                  <a:pt x="314366" y="346508"/>
                </a:cubicBezTo>
                <a:cubicBezTo>
                  <a:pt x="314366" y="364549"/>
                  <a:pt x="328963" y="379123"/>
                  <a:pt x="347031" y="379123"/>
                </a:cubicBezTo>
                <a:cubicBezTo>
                  <a:pt x="365099" y="379123"/>
                  <a:pt x="379696" y="364549"/>
                  <a:pt x="379696" y="346508"/>
                </a:cubicBezTo>
                <a:cubicBezTo>
                  <a:pt x="379696" y="328467"/>
                  <a:pt x="365099" y="313892"/>
                  <a:pt x="347031" y="313892"/>
                </a:cubicBezTo>
                <a:close/>
                <a:moveTo>
                  <a:pt x="260607" y="213024"/>
                </a:moveTo>
                <a:cubicBezTo>
                  <a:pt x="231325" y="213024"/>
                  <a:pt x="207649" y="236663"/>
                  <a:pt x="207649" y="265813"/>
                </a:cubicBezTo>
                <a:cubicBezTo>
                  <a:pt x="207649" y="295052"/>
                  <a:pt x="231325" y="318691"/>
                  <a:pt x="260607" y="318691"/>
                </a:cubicBezTo>
                <a:cubicBezTo>
                  <a:pt x="289801" y="318691"/>
                  <a:pt x="313476" y="295052"/>
                  <a:pt x="313476" y="265813"/>
                </a:cubicBezTo>
                <a:cubicBezTo>
                  <a:pt x="313476" y="236663"/>
                  <a:pt x="289801" y="213024"/>
                  <a:pt x="260607" y="213024"/>
                </a:cubicBezTo>
                <a:close/>
                <a:moveTo>
                  <a:pt x="270042" y="0"/>
                </a:moveTo>
                <a:lnTo>
                  <a:pt x="337597" y="0"/>
                </a:lnTo>
                <a:cubicBezTo>
                  <a:pt x="369372" y="0"/>
                  <a:pt x="369372" y="47901"/>
                  <a:pt x="337597" y="47901"/>
                </a:cubicBezTo>
                <a:lnTo>
                  <a:pt x="327806" y="47901"/>
                </a:lnTo>
                <a:lnTo>
                  <a:pt x="327806" y="105756"/>
                </a:lnTo>
                <a:cubicBezTo>
                  <a:pt x="364832" y="110200"/>
                  <a:pt x="398743" y="124864"/>
                  <a:pt x="426691" y="146726"/>
                </a:cubicBezTo>
                <a:lnTo>
                  <a:pt x="467723" y="105756"/>
                </a:lnTo>
                <a:lnTo>
                  <a:pt x="460780" y="98913"/>
                </a:lnTo>
                <a:cubicBezTo>
                  <a:pt x="438351" y="76429"/>
                  <a:pt x="472262" y="42569"/>
                  <a:pt x="494691" y="64965"/>
                </a:cubicBezTo>
                <a:lnTo>
                  <a:pt x="530383" y="100602"/>
                </a:lnTo>
                <a:lnTo>
                  <a:pt x="531095"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64917" y="135084"/>
                  <a:pt x="531006" y="168944"/>
                  <a:pt x="508576" y="146637"/>
                </a:cubicBezTo>
                <a:lnTo>
                  <a:pt x="501634" y="139705"/>
                </a:lnTo>
                <a:lnTo>
                  <a:pt x="460691" y="180675"/>
                </a:lnTo>
                <a:cubicBezTo>
                  <a:pt x="482586" y="208491"/>
                  <a:pt x="497272" y="242440"/>
                  <a:pt x="501723" y="279410"/>
                </a:cubicBezTo>
                <a:lnTo>
                  <a:pt x="559576" y="279410"/>
                </a:lnTo>
                <a:lnTo>
                  <a:pt x="559576" y="269634"/>
                </a:lnTo>
                <a:cubicBezTo>
                  <a:pt x="559576" y="237908"/>
                  <a:pt x="607639" y="237908"/>
                  <a:pt x="607639" y="269634"/>
                </a:cubicBezTo>
                <a:lnTo>
                  <a:pt x="607639" y="337088"/>
                </a:lnTo>
                <a:cubicBezTo>
                  <a:pt x="607639" y="368814"/>
                  <a:pt x="559576" y="368814"/>
                  <a:pt x="559576" y="337088"/>
                </a:cubicBezTo>
                <a:lnTo>
                  <a:pt x="559576" y="327312"/>
                </a:lnTo>
                <a:lnTo>
                  <a:pt x="501723" y="327312"/>
                </a:lnTo>
                <a:cubicBezTo>
                  <a:pt x="497272" y="364282"/>
                  <a:pt x="482586" y="398142"/>
                  <a:pt x="460691" y="426047"/>
                </a:cubicBezTo>
                <a:lnTo>
                  <a:pt x="501634" y="467017"/>
                </a:lnTo>
                <a:lnTo>
                  <a:pt x="508576" y="460085"/>
                </a:lnTo>
                <a:cubicBezTo>
                  <a:pt x="531006" y="437689"/>
                  <a:pt x="565006" y="471549"/>
                  <a:pt x="542487" y="493945"/>
                </a:cubicBezTo>
                <a:lnTo>
                  <a:pt x="506885" y="529582"/>
                </a:lnTo>
                <a:lnTo>
                  <a:pt x="506867" y="529599"/>
                </a:lnTo>
                <a:lnTo>
                  <a:pt x="505283" y="531093"/>
                </a:lnTo>
                <a:lnTo>
                  <a:pt x="501278" y="535092"/>
                </a:lnTo>
                <a:lnTo>
                  <a:pt x="500570" y="535863"/>
                </a:lnTo>
                <a:lnTo>
                  <a:pt x="500309" y="536086"/>
                </a:lnTo>
                <a:lnTo>
                  <a:pt x="500020" y="536417"/>
                </a:lnTo>
                <a:lnTo>
                  <a:pt x="499052" y="537314"/>
                </a:lnTo>
                <a:lnTo>
                  <a:pt x="498162" y="538291"/>
                </a:lnTo>
                <a:lnTo>
                  <a:pt x="494691" y="541668"/>
                </a:lnTo>
                <a:cubicBezTo>
                  <a:pt x="472351" y="564064"/>
                  <a:pt x="438351" y="530204"/>
                  <a:pt x="460780" y="507809"/>
                </a:cubicBezTo>
                <a:lnTo>
                  <a:pt x="467723" y="500877"/>
                </a:lnTo>
                <a:lnTo>
                  <a:pt x="426691" y="459996"/>
                </a:lnTo>
                <a:cubicBezTo>
                  <a:pt x="398743" y="481858"/>
                  <a:pt x="364832" y="496522"/>
                  <a:pt x="327806" y="500966"/>
                </a:cubicBezTo>
                <a:lnTo>
                  <a:pt x="327806" y="558732"/>
                </a:lnTo>
                <a:lnTo>
                  <a:pt x="337597" y="558732"/>
                </a:lnTo>
                <a:cubicBezTo>
                  <a:pt x="369372" y="558732"/>
                  <a:pt x="369372" y="606722"/>
                  <a:pt x="337597" y="606722"/>
                </a:cubicBezTo>
                <a:lnTo>
                  <a:pt x="270042" y="606722"/>
                </a:lnTo>
                <a:cubicBezTo>
                  <a:pt x="238267" y="606722"/>
                  <a:pt x="238267" y="558732"/>
                  <a:pt x="270042" y="558732"/>
                </a:cubicBezTo>
                <a:lnTo>
                  <a:pt x="279832" y="558732"/>
                </a:lnTo>
                <a:lnTo>
                  <a:pt x="279832" y="500966"/>
                </a:lnTo>
                <a:cubicBezTo>
                  <a:pt x="242806" y="496522"/>
                  <a:pt x="208806" y="481858"/>
                  <a:pt x="180948" y="459996"/>
                </a:cubicBezTo>
                <a:lnTo>
                  <a:pt x="139916" y="500877"/>
                </a:lnTo>
                <a:lnTo>
                  <a:pt x="146859" y="507809"/>
                </a:lnTo>
                <a:cubicBezTo>
                  <a:pt x="169288" y="530204"/>
                  <a:pt x="135288" y="564064"/>
                  <a:pt x="112859" y="541668"/>
                </a:cubicBezTo>
                <a:lnTo>
                  <a:pt x="77256" y="506120"/>
                </a:lnTo>
                <a:lnTo>
                  <a:pt x="68534" y="497411"/>
                </a:lnTo>
                <a:lnTo>
                  <a:pt x="65063" y="493945"/>
                </a:lnTo>
                <a:cubicBezTo>
                  <a:pt x="42633" y="471549"/>
                  <a:pt x="76633" y="437689"/>
                  <a:pt x="99063" y="460085"/>
                </a:cubicBezTo>
                <a:lnTo>
                  <a:pt x="105916" y="467017"/>
                </a:lnTo>
                <a:lnTo>
                  <a:pt x="146948" y="426047"/>
                </a:lnTo>
                <a:cubicBezTo>
                  <a:pt x="125052" y="398142"/>
                  <a:pt x="110366" y="364282"/>
                  <a:pt x="105916" y="327312"/>
                </a:cubicBezTo>
                <a:lnTo>
                  <a:pt x="47974" y="327312"/>
                </a:lnTo>
                <a:lnTo>
                  <a:pt x="47974" y="337088"/>
                </a:lnTo>
                <a:cubicBezTo>
                  <a:pt x="47974" y="368814"/>
                  <a:pt x="0" y="368814"/>
                  <a:pt x="0" y="337088"/>
                </a:cubicBezTo>
                <a:lnTo>
                  <a:pt x="0" y="269634"/>
                </a:lnTo>
                <a:cubicBezTo>
                  <a:pt x="0" y="237908"/>
                  <a:pt x="47974" y="237908"/>
                  <a:pt x="47974" y="269634"/>
                </a:cubicBezTo>
                <a:lnTo>
                  <a:pt x="47974" y="279410"/>
                </a:lnTo>
                <a:lnTo>
                  <a:pt x="105916" y="279410"/>
                </a:lnTo>
                <a:cubicBezTo>
                  <a:pt x="110366" y="242440"/>
                  <a:pt x="125052" y="208491"/>
                  <a:pt x="146948" y="180675"/>
                </a:cubicBezTo>
                <a:lnTo>
                  <a:pt x="105916" y="139705"/>
                </a:lnTo>
                <a:lnTo>
                  <a:pt x="99063" y="146637"/>
                </a:lnTo>
                <a:cubicBezTo>
                  <a:pt x="76633" y="168944"/>
                  <a:pt x="42633" y="135084"/>
                  <a:pt x="65063" y="112688"/>
                </a:cubicBezTo>
                <a:lnTo>
                  <a:pt x="106450" y="71452"/>
                </a:lnTo>
                <a:lnTo>
                  <a:pt x="112859" y="64965"/>
                </a:lnTo>
                <a:cubicBezTo>
                  <a:pt x="135377" y="42569"/>
                  <a:pt x="169288" y="76518"/>
                  <a:pt x="146859" y="98913"/>
                </a:cubicBezTo>
                <a:lnTo>
                  <a:pt x="139916" y="105756"/>
                </a:lnTo>
                <a:lnTo>
                  <a:pt x="180948" y="146726"/>
                </a:lnTo>
                <a:cubicBezTo>
                  <a:pt x="208806" y="124864"/>
                  <a:pt x="242806" y="110200"/>
                  <a:pt x="279832" y="105756"/>
                </a:cubicBezTo>
                <a:lnTo>
                  <a:pt x="279832" y="47901"/>
                </a:lnTo>
                <a:lnTo>
                  <a:pt x="270042" y="47901"/>
                </a:lnTo>
                <a:cubicBezTo>
                  <a:pt x="238267" y="47901"/>
                  <a:pt x="238267" y="0"/>
                  <a:pt x="270042" y="0"/>
                </a:cubicBezTo>
                <a:close/>
              </a:path>
            </a:pathLst>
          </a:custGeom>
          <a:solidFill>
            <a:schemeClr val="bg1"/>
          </a:solidFill>
          <a:ln>
            <a:noFill/>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8" name="ïšļïḋê"/>
          <p:cNvSpPr/>
          <p:nvPr/>
        </p:nvSpPr>
        <p:spPr bwMode="auto">
          <a:xfrm>
            <a:off x="10411643" y="2639152"/>
            <a:ext cx="1128277" cy="1126573"/>
          </a:xfrm>
          <a:custGeom>
            <a:avLst/>
            <a:gdLst>
              <a:gd name="connsiteX0" fmla="*/ 499463 w 607639"/>
              <a:gd name="connsiteY0" fmla="*/ 537003 h 606722"/>
              <a:gd name="connsiteX1" fmla="*/ 498757 w 607639"/>
              <a:gd name="connsiteY1" fmla="*/ 537709 h 606722"/>
              <a:gd name="connsiteX2" fmla="*/ 499022 w 607639"/>
              <a:gd name="connsiteY2" fmla="*/ 537356 h 606722"/>
              <a:gd name="connsiteX3" fmla="*/ 500803 w 607639"/>
              <a:gd name="connsiteY3" fmla="*/ 535663 h 606722"/>
              <a:gd name="connsiteX4" fmla="*/ 499815 w 607639"/>
              <a:gd name="connsiteY4" fmla="*/ 536651 h 606722"/>
              <a:gd name="connsiteX5" fmla="*/ 500020 w 607639"/>
              <a:gd name="connsiteY5" fmla="*/ 536417 h 606722"/>
              <a:gd name="connsiteX6" fmla="*/ 500299 w 607639"/>
              <a:gd name="connsiteY6" fmla="*/ 536158 h 606722"/>
              <a:gd name="connsiteX7" fmla="*/ 500570 w 607639"/>
              <a:gd name="connsiteY7" fmla="*/ 535863 h 606722"/>
              <a:gd name="connsiteX8" fmla="*/ 501791 w 607639"/>
              <a:gd name="connsiteY8" fmla="*/ 534675 h 606722"/>
              <a:gd name="connsiteX9" fmla="*/ 500803 w 607639"/>
              <a:gd name="connsiteY9" fmla="*/ 535663 h 606722"/>
              <a:gd name="connsiteX10" fmla="*/ 501252 w 607639"/>
              <a:gd name="connsiteY10" fmla="*/ 535124 h 606722"/>
              <a:gd name="connsiteX11" fmla="*/ 501791 w 607639"/>
              <a:gd name="connsiteY11" fmla="*/ 534675 h 606722"/>
              <a:gd name="connsiteX12" fmla="*/ 505742 w 607639"/>
              <a:gd name="connsiteY12" fmla="*/ 530723 h 606722"/>
              <a:gd name="connsiteX13" fmla="*/ 504825 w 607639"/>
              <a:gd name="connsiteY13" fmla="*/ 531570 h 606722"/>
              <a:gd name="connsiteX14" fmla="*/ 505284 w 607639"/>
              <a:gd name="connsiteY14" fmla="*/ 531099 h 606722"/>
              <a:gd name="connsiteX15" fmla="*/ 347031 w 607639"/>
              <a:gd name="connsiteY15" fmla="*/ 313892 h 606722"/>
              <a:gd name="connsiteX16" fmla="*/ 314366 w 607639"/>
              <a:gd name="connsiteY16" fmla="*/ 346508 h 606722"/>
              <a:gd name="connsiteX17" fmla="*/ 347031 w 607639"/>
              <a:gd name="connsiteY17" fmla="*/ 379123 h 606722"/>
              <a:gd name="connsiteX18" fmla="*/ 379696 w 607639"/>
              <a:gd name="connsiteY18" fmla="*/ 346508 h 606722"/>
              <a:gd name="connsiteX19" fmla="*/ 347031 w 607639"/>
              <a:gd name="connsiteY19" fmla="*/ 313892 h 606722"/>
              <a:gd name="connsiteX20" fmla="*/ 260607 w 607639"/>
              <a:gd name="connsiteY20" fmla="*/ 213024 h 606722"/>
              <a:gd name="connsiteX21" fmla="*/ 207649 w 607639"/>
              <a:gd name="connsiteY21" fmla="*/ 265813 h 606722"/>
              <a:gd name="connsiteX22" fmla="*/ 260607 w 607639"/>
              <a:gd name="connsiteY22" fmla="*/ 318691 h 606722"/>
              <a:gd name="connsiteX23" fmla="*/ 313476 w 607639"/>
              <a:gd name="connsiteY23" fmla="*/ 265813 h 606722"/>
              <a:gd name="connsiteX24" fmla="*/ 260607 w 607639"/>
              <a:gd name="connsiteY24" fmla="*/ 213024 h 606722"/>
              <a:gd name="connsiteX25" fmla="*/ 270042 w 607639"/>
              <a:gd name="connsiteY25" fmla="*/ 0 h 606722"/>
              <a:gd name="connsiteX26" fmla="*/ 337597 w 607639"/>
              <a:gd name="connsiteY26" fmla="*/ 0 h 606722"/>
              <a:gd name="connsiteX27" fmla="*/ 337597 w 607639"/>
              <a:gd name="connsiteY27" fmla="*/ 47901 h 606722"/>
              <a:gd name="connsiteX28" fmla="*/ 327806 w 607639"/>
              <a:gd name="connsiteY28" fmla="*/ 47901 h 606722"/>
              <a:gd name="connsiteX29" fmla="*/ 327806 w 607639"/>
              <a:gd name="connsiteY29" fmla="*/ 105756 h 606722"/>
              <a:gd name="connsiteX30" fmla="*/ 426691 w 607639"/>
              <a:gd name="connsiteY30" fmla="*/ 146726 h 606722"/>
              <a:gd name="connsiteX31" fmla="*/ 467723 w 607639"/>
              <a:gd name="connsiteY31" fmla="*/ 105756 h 606722"/>
              <a:gd name="connsiteX32" fmla="*/ 460780 w 607639"/>
              <a:gd name="connsiteY32" fmla="*/ 98913 h 606722"/>
              <a:gd name="connsiteX33" fmla="*/ 494691 w 607639"/>
              <a:gd name="connsiteY33" fmla="*/ 64965 h 606722"/>
              <a:gd name="connsiteX34" fmla="*/ 530383 w 607639"/>
              <a:gd name="connsiteY34" fmla="*/ 100602 h 606722"/>
              <a:gd name="connsiteX35" fmla="*/ 531095 w 607639"/>
              <a:gd name="connsiteY35" fmla="*/ 101313 h 606722"/>
              <a:gd name="connsiteX36" fmla="*/ 537414 w 607639"/>
              <a:gd name="connsiteY36" fmla="*/ 107534 h 606722"/>
              <a:gd name="connsiteX37" fmla="*/ 537770 w 607639"/>
              <a:gd name="connsiteY37" fmla="*/ 107978 h 606722"/>
              <a:gd name="connsiteX38" fmla="*/ 537948 w 607639"/>
              <a:gd name="connsiteY38" fmla="*/ 108156 h 606722"/>
              <a:gd name="connsiteX39" fmla="*/ 538482 w 607639"/>
              <a:gd name="connsiteY39" fmla="*/ 108689 h 606722"/>
              <a:gd name="connsiteX40" fmla="*/ 538215 w 607639"/>
              <a:gd name="connsiteY40" fmla="*/ 108423 h 606722"/>
              <a:gd name="connsiteX41" fmla="*/ 538749 w 607639"/>
              <a:gd name="connsiteY41" fmla="*/ 108867 h 606722"/>
              <a:gd name="connsiteX42" fmla="*/ 539105 w 607639"/>
              <a:gd name="connsiteY42" fmla="*/ 109311 h 606722"/>
              <a:gd name="connsiteX43" fmla="*/ 542487 w 607639"/>
              <a:gd name="connsiteY43" fmla="*/ 112688 h 606722"/>
              <a:gd name="connsiteX44" fmla="*/ 508576 w 607639"/>
              <a:gd name="connsiteY44" fmla="*/ 146637 h 606722"/>
              <a:gd name="connsiteX45" fmla="*/ 501634 w 607639"/>
              <a:gd name="connsiteY45" fmla="*/ 139705 h 606722"/>
              <a:gd name="connsiteX46" fmla="*/ 460691 w 607639"/>
              <a:gd name="connsiteY46" fmla="*/ 180675 h 606722"/>
              <a:gd name="connsiteX47" fmla="*/ 501723 w 607639"/>
              <a:gd name="connsiteY47" fmla="*/ 279410 h 606722"/>
              <a:gd name="connsiteX48" fmla="*/ 559576 w 607639"/>
              <a:gd name="connsiteY48" fmla="*/ 279410 h 606722"/>
              <a:gd name="connsiteX49" fmla="*/ 559576 w 607639"/>
              <a:gd name="connsiteY49" fmla="*/ 269634 h 606722"/>
              <a:gd name="connsiteX50" fmla="*/ 607639 w 607639"/>
              <a:gd name="connsiteY50" fmla="*/ 269634 h 606722"/>
              <a:gd name="connsiteX51" fmla="*/ 607639 w 607639"/>
              <a:gd name="connsiteY51" fmla="*/ 337088 h 606722"/>
              <a:gd name="connsiteX52" fmla="*/ 559576 w 607639"/>
              <a:gd name="connsiteY52" fmla="*/ 337088 h 606722"/>
              <a:gd name="connsiteX53" fmla="*/ 559576 w 607639"/>
              <a:gd name="connsiteY53" fmla="*/ 327312 h 606722"/>
              <a:gd name="connsiteX54" fmla="*/ 501723 w 607639"/>
              <a:gd name="connsiteY54" fmla="*/ 327312 h 606722"/>
              <a:gd name="connsiteX55" fmla="*/ 460691 w 607639"/>
              <a:gd name="connsiteY55" fmla="*/ 426047 h 606722"/>
              <a:gd name="connsiteX56" fmla="*/ 501634 w 607639"/>
              <a:gd name="connsiteY56" fmla="*/ 467017 h 606722"/>
              <a:gd name="connsiteX57" fmla="*/ 508576 w 607639"/>
              <a:gd name="connsiteY57" fmla="*/ 460085 h 606722"/>
              <a:gd name="connsiteX58" fmla="*/ 542487 w 607639"/>
              <a:gd name="connsiteY58" fmla="*/ 493945 h 606722"/>
              <a:gd name="connsiteX59" fmla="*/ 506885 w 607639"/>
              <a:gd name="connsiteY59" fmla="*/ 529582 h 606722"/>
              <a:gd name="connsiteX60" fmla="*/ 506867 w 607639"/>
              <a:gd name="connsiteY60" fmla="*/ 529599 h 606722"/>
              <a:gd name="connsiteX61" fmla="*/ 505283 w 607639"/>
              <a:gd name="connsiteY61" fmla="*/ 531093 h 606722"/>
              <a:gd name="connsiteX62" fmla="*/ 501278 w 607639"/>
              <a:gd name="connsiteY62" fmla="*/ 535092 h 606722"/>
              <a:gd name="connsiteX63" fmla="*/ 500570 w 607639"/>
              <a:gd name="connsiteY63" fmla="*/ 535863 h 606722"/>
              <a:gd name="connsiteX64" fmla="*/ 500309 w 607639"/>
              <a:gd name="connsiteY64" fmla="*/ 536086 h 606722"/>
              <a:gd name="connsiteX65" fmla="*/ 500020 w 607639"/>
              <a:gd name="connsiteY65" fmla="*/ 536417 h 606722"/>
              <a:gd name="connsiteX66" fmla="*/ 499052 w 607639"/>
              <a:gd name="connsiteY66" fmla="*/ 537314 h 606722"/>
              <a:gd name="connsiteX67" fmla="*/ 498162 w 607639"/>
              <a:gd name="connsiteY67" fmla="*/ 538291 h 606722"/>
              <a:gd name="connsiteX68" fmla="*/ 494691 w 607639"/>
              <a:gd name="connsiteY68" fmla="*/ 541668 h 606722"/>
              <a:gd name="connsiteX69" fmla="*/ 460780 w 607639"/>
              <a:gd name="connsiteY69" fmla="*/ 507809 h 606722"/>
              <a:gd name="connsiteX70" fmla="*/ 467723 w 607639"/>
              <a:gd name="connsiteY70" fmla="*/ 500877 h 606722"/>
              <a:gd name="connsiteX71" fmla="*/ 426691 w 607639"/>
              <a:gd name="connsiteY71" fmla="*/ 459996 h 606722"/>
              <a:gd name="connsiteX72" fmla="*/ 327806 w 607639"/>
              <a:gd name="connsiteY72" fmla="*/ 500966 h 606722"/>
              <a:gd name="connsiteX73" fmla="*/ 327806 w 607639"/>
              <a:gd name="connsiteY73" fmla="*/ 558732 h 606722"/>
              <a:gd name="connsiteX74" fmla="*/ 337597 w 607639"/>
              <a:gd name="connsiteY74" fmla="*/ 558732 h 606722"/>
              <a:gd name="connsiteX75" fmla="*/ 337597 w 607639"/>
              <a:gd name="connsiteY75" fmla="*/ 606722 h 606722"/>
              <a:gd name="connsiteX76" fmla="*/ 270042 w 607639"/>
              <a:gd name="connsiteY76" fmla="*/ 606722 h 606722"/>
              <a:gd name="connsiteX77" fmla="*/ 270042 w 607639"/>
              <a:gd name="connsiteY77" fmla="*/ 558732 h 606722"/>
              <a:gd name="connsiteX78" fmla="*/ 279832 w 607639"/>
              <a:gd name="connsiteY78" fmla="*/ 558732 h 606722"/>
              <a:gd name="connsiteX79" fmla="*/ 279832 w 607639"/>
              <a:gd name="connsiteY79" fmla="*/ 500966 h 606722"/>
              <a:gd name="connsiteX80" fmla="*/ 180948 w 607639"/>
              <a:gd name="connsiteY80" fmla="*/ 459996 h 606722"/>
              <a:gd name="connsiteX81" fmla="*/ 139916 w 607639"/>
              <a:gd name="connsiteY81" fmla="*/ 500877 h 606722"/>
              <a:gd name="connsiteX82" fmla="*/ 146859 w 607639"/>
              <a:gd name="connsiteY82" fmla="*/ 507809 h 606722"/>
              <a:gd name="connsiteX83" fmla="*/ 112859 w 607639"/>
              <a:gd name="connsiteY83" fmla="*/ 541668 h 606722"/>
              <a:gd name="connsiteX84" fmla="*/ 77256 w 607639"/>
              <a:gd name="connsiteY84" fmla="*/ 506120 h 606722"/>
              <a:gd name="connsiteX85" fmla="*/ 68534 w 607639"/>
              <a:gd name="connsiteY85" fmla="*/ 497411 h 606722"/>
              <a:gd name="connsiteX86" fmla="*/ 65063 w 607639"/>
              <a:gd name="connsiteY86" fmla="*/ 493945 h 606722"/>
              <a:gd name="connsiteX87" fmla="*/ 99063 w 607639"/>
              <a:gd name="connsiteY87" fmla="*/ 460085 h 606722"/>
              <a:gd name="connsiteX88" fmla="*/ 105916 w 607639"/>
              <a:gd name="connsiteY88" fmla="*/ 467017 h 606722"/>
              <a:gd name="connsiteX89" fmla="*/ 146948 w 607639"/>
              <a:gd name="connsiteY89" fmla="*/ 426047 h 606722"/>
              <a:gd name="connsiteX90" fmla="*/ 105916 w 607639"/>
              <a:gd name="connsiteY90" fmla="*/ 327312 h 606722"/>
              <a:gd name="connsiteX91" fmla="*/ 47974 w 607639"/>
              <a:gd name="connsiteY91" fmla="*/ 327312 h 606722"/>
              <a:gd name="connsiteX92" fmla="*/ 47974 w 607639"/>
              <a:gd name="connsiteY92" fmla="*/ 337088 h 606722"/>
              <a:gd name="connsiteX93" fmla="*/ 0 w 607639"/>
              <a:gd name="connsiteY93" fmla="*/ 337088 h 606722"/>
              <a:gd name="connsiteX94" fmla="*/ 0 w 607639"/>
              <a:gd name="connsiteY94" fmla="*/ 269634 h 606722"/>
              <a:gd name="connsiteX95" fmla="*/ 47974 w 607639"/>
              <a:gd name="connsiteY95" fmla="*/ 269634 h 606722"/>
              <a:gd name="connsiteX96" fmla="*/ 47974 w 607639"/>
              <a:gd name="connsiteY96" fmla="*/ 279410 h 606722"/>
              <a:gd name="connsiteX97" fmla="*/ 105916 w 607639"/>
              <a:gd name="connsiteY97" fmla="*/ 279410 h 606722"/>
              <a:gd name="connsiteX98" fmla="*/ 146948 w 607639"/>
              <a:gd name="connsiteY98" fmla="*/ 180675 h 606722"/>
              <a:gd name="connsiteX99" fmla="*/ 105916 w 607639"/>
              <a:gd name="connsiteY99" fmla="*/ 139705 h 606722"/>
              <a:gd name="connsiteX100" fmla="*/ 99063 w 607639"/>
              <a:gd name="connsiteY100" fmla="*/ 146637 h 606722"/>
              <a:gd name="connsiteX101" fmla="*/ 65063 w 607639"/>
              <a:gd name="connsiteY101" fmla="*/ 112688 h 606722"/>
              <a:gd name="connsiteX102" fmla="*/ 106450 w 607639"/>
              <a:gd name="connsiteY102" fmla="*/ 71452 h 606722"/>
              <a:gd name="connsiteX103" fmla="*/ 112859 w 607639"/>
              <a:gd name="connsiteY103" fmla="*/ 64965 h 606722"/>
              <a:gd name="connsiteX104" fmla="*/ 146859 w 607639"/>
              <a:gd name="connsiteY104" fmla="*/ 98913 h 606722"/>
              <a:gd name="connsiteX105" fmla="*/ 139916 w 607639"/>
              <a:gd name="connsiteY105" fmla="*/ 105756 h 606722"/>
              <a:gd name="connsiteX106" fmla="*/ 180948 w 607639"/>
              <a:gd name="connsiteY106" fmla="*/ 146726 h 606722"/>
              <a:gd name="connsiteX107" fmla="*/ 279832 w 607639"/>
              <a:gd name="connsiteY107" fmla="*/ 105756 h 606722"/>
              <a:gd name="connsiteX108" fmla="*/ 279832 w 607639"/>
              <a:gd name="connsiteY108" fmla="*/ 47901 h 606722"/>
              <a:gd name="connsiteX109" fmla="*/ 270042 w 607639"/>
              <a:gd name="connsiteY109" fmla="*/ 47901 h 606722"/>
              <a:gd name="connsiteX110" fmla="*/ 270042 w 607639"/>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7639" h="606722">
                <a:moveTo>
                  <a:pt x="499463" y="537003"/>
                </a:moveTo>
                <a:cubicBezTo>
                  <a:pt x="499198" y="537268"/>
                  <a:pt x="499022" y="537444"/>
                  <a:pt x="498757" y="537709"/>
                </a:cubicBezTo>
                <a:lnTo>
                  <a:pt x="499022" y="537356"/>
                </a:lnTo>
                <a:close/>
                <a:moveTo>
                  <a:pt x="500803" y="535663"/>
                </a:moveTo>
                <a:lnTo>
                  <a:pt x="499815" y="536651"/>
                </a:lnTo>
                <a:lnTo>
                  <a:pt x="500020" y="536417"/>
                </a:lnTo>
                <a:lnTo>
                  <a:pt x="500299" y="536158"/>
                </a:lnTo>
                <a:lnTo>
                  <a:pt x="500570" y="535863"/>
                </a:lnTo>
                <a:close/>
                <a:moveTo>
                  <a:pt x="501791" y="534675"/>
                </a:moveTo>
                <a:cubicBezTo>
                  <a:pt x="501522" y="534944"/>
                  <a:pt x="501162" y="535304"/>
                  <a:pt x="500803" y="535663"/>
                </a:cubicBezTo>
                <a:lnTo>
                  <a:pt x="501252" y="535124"/>
                </a:lnTo>
                <a:cubicBezTo>
                  <a:pt x="501432" y="535034"/>
                  <a:pt x="501611" y="534855"/>
                  <a:pt x="501791" y="534675"/>
                </a:cubicBezTo>
                <a:close/>
                <a:moveTo>
                  <a:pt x="505742" y="530723"/>
                </a:moveTo>
                <a:cubicBezTo>
                  <a:pt x="505467" y="531005"/>
                  <a:pt x="505192" y="531288"/>
                  <a:pt x="504825" y="531570"/>
                </a:cubicBezTo>
                <a:lnTo>
                  <a:pt x="505284" y="531099"/>
                </a:lnTo>
                <a:close/>
                <a:moveTo>
                  <a:pt x="347031" y="313892"/>
                </a:moveTo>
                <a:cubicBezTo>
                  <a:pt x="328963" y="313892"/>
                  <a:pt x="314366" y="328467"/>
                  <a:pt x="314366" y="346508"/>
                </a:cubicBezTo>
                <a:cubicBezTo>
                  <a:pt x="314366" y="364549"/>
                  <a:pt x="328963" y="379123"/>
                  <a:pt x="347031" y="379123"/>
                </a:cubicBezTo>
                <a:cubicBezTo>
                  <a:pt x="365099" y="379123"/>
                  <a:pt x="379696" y="364549"/>
                  <a:pt x="379696" y="346508"/>
                </a:cubicBezTo>
                <a:cubicBezTo>
                  <a:pt x="379696" y="328467"/>
                  <a:pt x="365099" y="313892"/>
                  <a:pt x="347031" y="313892"/>
                </a:cubicBezTo>
                <a:close/>
                <a:moveTo>
                  <a:pt x="260607" y="213024"/>
                </a:moveTo>
                <a:cubicBezTo>
                  <a:pt x="231325" y="213024"/>
                  <a:pt x="207649" y="236663"/>
                  <a:pt x="207649" y="265813"/>
                </a:cubicBezTo>
                <a:cubicBezTo>
                  <a:pt x="207649" y="295052"/>
                  <a:pt x="231325" y="318691"/>
                  <a:pt x="260607" y="318691"/>
                </a:cubicBezTo>
                <a:cubicBezTo>
                  <a:pt x="289801" y="318691"/>
                  <a:pt x="313476" y="295052"/>
                  <a:pt x="313476" y="265813"/>
                </a:cubicBezTo>
                <a:cubicBezTo>
                  <a:pt x="313476" y="236663"/>
                  <a:pt x="289801" y="213024"/>
                  <a:pt x="260607" y="213024"/>
                </a:cubicBezTo>
                <a:close/>
                <a:moveTo>
                  <a:pt x="270042" y="0"/>
                </a:moveTo>
                <a:lnTo>
                  <a:pt x="337597" y="0"/>
                </a:lnTo>
                <a:cubicBezTo>
                  <a:pt x="369372" y="0"/>
                  <a:pt x="369372" y="47901"/>
                  <a:pt x="337597" y="47901"/>
                </a:cubicBezTo>
                <a:lnTo>
                  <a:pt x="327806" y="47901"/>
                </a:lnTo>
                <a:lnTo>
                  <a:pt x="327806" y="105756"/>
                </a:lnTo>
                <a:cubicBezTo>
                  <a:pt x="364832" y="110200"/>
                  <a:pt x="398743" y="124864"/>
                  <a:pt x="426691" y="146726"/>
                </a:cubicBezTo>
                <a:lnTo>
                  <a:pt x="467723" y="105756"/>
                </a:lnTo>
                <a:lnTo>
                  <a:pt x="460780" y="98913"/>
                </a:lnTo>
                <a:cubicBezTo>
                  <a:pt x="438351" y="76429"/>
                  <a:pt x="472262" y="42569"/>
                  <a:pt x="494691" y="64965"/>
                </a:cubicBezTo>
                <a:lnTo>
                  <a:pt x="530383" y="100602"/>
                </a:lnTo>
                <a:lnTo>
                  <a:pt x="531095"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64917" y="135084"/>
                  <a:pt x="531006" y="168944"/>
                  <a:pt x="508576" y="146637"/>
                </a:cubicBezTo>
                <a:lnTo>
                  <a:pt x="501634" y="139705"/>
                </a:lnTo>
                <a:lnTo>
                  <a:pt x="460691" y="180675"/>
                </a:lnTo>
                <a:cubicBezTo>
                  <a:pt x="482586" y="208491"/>
                  <a:pt x="497272" y="242440"/>
                  <a:pt x="501723" y="279410"/>
                </a:cubicBezTo>
                <a:lnTo>
                  <a:pt x="559576" y="279410"/>
                </a:lnTo>
                <a:lnTo>
                  <a:pt x="559576" y="269634"/>
                </a:lnTo>
                <a:cubicBezTo>
                  <a:pt x="559576" y="237908"/>
                  <a:pt x="607639" y="237908"/>
                  <a:pt x="607639" y="269634"/>
                </a:cubicBezTo>
                <a:lnTo>
                  <a:pt x="607639" y="337088"/>
                </a:lnTo>
                <a:cubicBezTo>
                  <a:pt x="607639" y="368814"/>
                  <a:pt x="559576" y="368814"/>
                  <a:pt x="559576" y="337088"/>
                </a:cubicBezTo>
                <a:lnTo>
                  <a:pt x="559576" y="327312"/>
                </a:lnTo>
                <a:lnTo>
                  <a:pt x="501723" y="327312"/>
                </a:lnTo>
                <a:cubicBezTo>
                  <a:pt x="497272" y="364282"/>
                  <a:pt x="482586" y="398142"/>
                  <a:pt x="460691" y="426047"/>
                </a:cubicBezTo>
                <a:lnTo>
                  <a:pt x="501634" y="467017"/>
                </a:lnTo>
                <a:lnTo>
                  <a:pt x="508576" y="460085"/>
                </a:lnTo>
                <a:cubicBezTo>
                  <a:pt x="531006" y="437689"/>
                  <a:pt x="565006" y="471549"/>
                  <a:pt x="542487" y="493945"/>
                </a:cubicBezTo>
                <a:lnTo>
                  <a:pt x="506885" y="529582"/>
                </a:lnTo>
                <a:lnTo>
                  <a:pt x="506867" y="529599"/>
                </a:lnTo>
                <a:lnTo>
                  <a:pt x="505283" y="531093"/>
                </a:lnTo>
                <a:lnTo>
                  <a:pt x="501278" y="535092"/>
                </a:lnTo>
                <a:lnTo>
                  <a:pt x="500570" y="535863"/>
                </a:lnTo>
                <a:lnTo>
                  <a:pt x="500309" y="536086"/>
                </a:lnTo>
                <a:lnTo>
                  <a:pt x="500020" y="536417"/>
                </a:lnTo>
                <a:lnTo>
                  <a:pt x="499052" y="537314"/>
                </a:lnTo>
                <a:lnTo>
                  <a:pt x="498162" y="538291"/>
                </a:lnTo>
                <a:lnTo>
                  <a:pt x="494691" y="541668"/>
                </a:lnTo>
                <a:cubicBezTo>
                  <a:pt x="472351" y="564064"/>
                  <a:pt x="438351" y="530204"/>
                  <a:pt x="460780" y="507809"/>
                </a:cubicBezTo>
                <a:lnTo>
                  <a:pt x="467723" y="500877"/>
                </a:lnTo>
                <a:lnTo>
                  <a:pt x="426691" y="459996"/>
                </a:lnTo>
                <a:cubicBezTo>
                  <a:pt x="398743" y="481858"/>
                  <a:pt x="364832" y="496522"/>
                  <a:pt x="327806" y="500966"/>
                </a:cubicBezTo>
                <a:lnTo>
                  <a:pt x="327806" y="558732"/>
                </a:lnTo>
                <a:lnTo>
                  <a:pt x="337597" y="558732"/>
                </a:lnTo>
                <a:cubicBezTo>
                  <a:pt x="369372" y="558732"/>
                  <a:pt x="369372" y="606722"/>
                  <a:pt x="337597" y="606722"/>
                </a:cubicBezTo>
                <a:lnTo>
                  <a:pt x="270042" y="606722"/>
                </a:lnTo>
                <a:cubicBezTo>
                  <a:pt x="238267" y="606722"/>
                  <a:pt x="238267" y="558732"/>
                  <a:pt x="270042" y="558732"/>
                </a:cubicBezTo>
                <a:lnTo>
                  <a:pt x="279832" y="558732"/>
                </a:lnTo>
                <a:lnTo>
                  <a:pt x="279832" y="500966"/>
                </a:lnTo>
                <a:cubicBezTo>
                  <a:pt x="242806" y="496522"/>
                  <a:pt x="208806" y="481858"/>
                  <a:pt x="180948" y="459996"/>
                </a:cubicBezTo>
                <a:lnTo>
                  <a:pt x="139916" y="500877"/>
                </a:lnTo>
                <a:lnTo>
                  <a:pt x="146859" y="507809"/>
                </a:lnTo>
                <a:cubicBezTo>
                  <a:pt x="169288" y="530204"/>
                  <a:pt x="135288" y="564064"/>
                  <a:pt x="112859" y="541668"/>
                </a:cubicBezTo>
                <a:lnTo>
                  <a:pt x="77256" y="506120"/>
                </a:lnTo>
                <a:lnTo>
                  <a:pt x="68534" y="497411"/>
                </a:lnTo>
                <a:lnTo>
                  <a:pt x="65063" y="493945"/>
                </a:lnTo>
                <a:cubicBezTo>
                  <a:pt x="42633" y="471549"/>
                  <a:pt x="76633" y="437689"/>
                  <a:pt x="99063" y="460085"/>
                </a:cubicBezTo>
                <a:lnTo>
                  <a:pt x="105916" y="467017"/>
                </a:lnTo>
                <a:lnTo>
                  <a:pt x="146948" y="426047"/>
                </a:lnTo>
                <a:cubicBezTo>
                  <a:pt x="125052" y="398142"/>
                  <a:pt x="110366" y="364282"/>
                  <a:pt x="105916" y="327312"/>
                </a:cubicBezTo>
                <a:lnTo>
                  <a:pt x="47974" y="327312"/>
                </a:lnTo>
                <a:lnTo>
                  <a:pt x="47974" y="337088"/>
                </a:lnTo>
                <a:cubicBezTo>
                  <a:pt x="47974" y="368814"/>
                  <a:pt x="0" y="368814"/>
                  <a:pt x="0" y="337088"/>
                </a:cubicBezTo>
                <a:lnTo>
                  <a:pt x="0" y="269634"/>
                </a:lnTo>
                <a:cubicBezTo>
                  <a:pt x="0" y="237908"/>
                  <a:pt x="47974" y="237908"/>
                  <a:pt x="47974" y="269634"/>
                </a:cubicBezTo>
                <a:lnTo>
                  <a:pt x="47974" y="279410"/>
                </a:lnTo>
                <a:lnTo>
                  <a:pt x="105916" y="279410"/>
                </a:lnTo>
                <a:cubicBezTo>
                  <a:pt x="110366" y="242440"/>
                  <a:pt x="125052" y="208491"/>
                  <a:pt x="146948" y="180675"/>
                </a:cubicBezTo>
                <a:lnTo>
                  <a:pt x="105916" y="139705"/>
                </a:lnTo>
                <a:lnTo>
                  <a:pt x="99063" y="146637"/>
                </a:lnTo>
                <a:cubicBezTo>
                  <a:pt x="76633" y="168944"/>
                  <a:pt x="42633" y="135084"/>
                  <a:pt x="65063" y="112688"/>
                </a:cubicBezTo>
                <a:lnTo>
                  <a:pt x="106450" y="71452"/>
                </a:lnTo>
                <a:lnTo>
                  <a:pt x="112859" y="64965"/>
                </a:lnTo>
                <a:cubicBezTo>
                  <a:pt x="135377" y="42569"/>
                  <a:pt x="169288" y="76518"/>
                  <a:pt x="146859" y="98913"/>
                </a:cubicBezTo>
                <a:lnTo>
                  <a:pt x="139916" y="105756"/>
                </a:lnTo>
                <a:lnTo>
                  <a:pt x="180948" y="146726"/>
                </a:lnTo>
                <a:cubicBezTo>
                  <a:pt x="208806" y="124864"/>
                  <a:pt x="242806" y="110200"/>
                  <a:pt x="279832" y="105756"/>
                </a:cubicBezTo>
                <a:lnTo>
                  <a:pt x="279832" y="47901"/>
                </a:lnTo>
                <a:lnTo>
                  <a:pt x="270042" y="47901"/>
                </a:lnTo>
                <a:cubicBezTo>
                  <a:pt x="238267" y="47901"/>
                  <a:pt x="238267" y="0"/>
                  <a:pt x="270042" y="0"/>
                </a:cubicBezTo>
                <a:close/>
              </a:path>
            </a:pathLst>
          </a:custGeom>
          <a:solidFill>
            <a:srgbClr val="0060E2"/>
          </a:solidFill>
          <a:ln>
            <a:noFill/>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9" name="ïšļïḋê"/>
          <p:cNvSpPr/>
          <p:nvPr/>
        </p:nvSpPr>
        <p:spPr bwMode="auto">
          <a:xfrm>
            <a:off x="9536122" y="2039027"/>
            <a:ext cx="520899" cy="520112"/>
          </a:xfrm>
          <a:custGeom>
            <a:avLst/>
            <a:gdLst>
              <a:gd name="connsiteX0" fmla="*/ 499463 w 607639"/>
              <a:gd name="connsiteY0" fmla="*/ 537003 h 606722"/>
              <a:gd name="connsiteX1" fmla="*/ 498757 w 607639"/>
              <a:gd name="connsiteY1" fmla="*/ 537709 h 606722"/>
              <a:gd name="connsiteX2" fmla="*/ 499022 w 607639"/>
              <a:gd name="connsiteY2" fmla="*/ 537356 h 606722"/>
              <a:gd name="connsiteX3" fmla="*/ 500803 w 607639"/>
              <a:gd name="connsiteY3" fmla="*/ 535663 h 606722"/>
              <a:gd name="connsiteX4" fmla="*/ 499815 w 607639"/>
              <a:gd name="connsiteY4" fmla="*/ 536651 h 606722"/>
              <a:gd name="connsiteX5" fmla="*/ 500020 w 607639"/>
              <a:gd name="connsiteY5" fmla="*/ 536417 h 606722"/>
              <a:gd name="connsiteX6" fmla="*/ 500299 w 607639"/>
              <a:gd name="connsiteY6" fmla="*/ 536158 h 606722"/>
              <a:gd name="connsiteX7" fmla="*/ 500570 w 607639"/>
              <a:gd name="connsiteY7" fmla="*/ 535863 h 606722"/>
              <a:gd name="connsiteX8" fmla="*/ 501791 w 607639"/>
              <a:gd name="connsiteY8" fmla="*/ 534675 h 606722"/>
              <a:gd name="connsiteX9" fmla="*/ 500803 w 607639"/>
              <a:gd name="connsiteY9" fmla="*/ 535663 h 606722"/>
              <a:gd name="connsiteX10" fmla="*/ 501252 w 607639"/>
              <a:gd name="connsiteY10" fmla="*/ 535124 h 606722"/>
              <a:gd name="connsiteX11" fmla="*/ 501791 w 607639"/>
              <a:gd name="connsiteY11" fmla="*/ 534675 h 606722"/>
              <a:gd name="connsiteX12" fmla="*/ 505742 w 607639"/>
              <a:gd name="connsiteY12" fmla="*/ 530723 h 606722"/>
              <a:gd name="connsiteX13" fmla="*/ 504825 w 607639"/>
              <a:gd name="connsiteY13" fmla="*/ 531570 h 606722"/>
              <a:gd name="connsiteX14" fmla="*/ 505284 w 607639"/>
              <a:gd name="connsiteY14" fmla="*/ 531099 h 606722"/>
              <a:gd name="connsiteX15" fmla="*/ 347031 w 607639"/>
              <a:gd name="connsiteY15" fmla="*/ 313892 h 606722"/>
              <a:gd name="connsiteX16" fmla="*/ 314366 w 607639"/>
              <a:gd name="connsiteY16" fmla="*/ 346508 h 606722"/>
              <a:gd name="connsiteX17" fmla="*/ 347031 w 607639"/>
              <a:gd name="connsiteY17" fmla="*/ 379123 h 606722"/>
              <a:gd name="connsiteX18" fmla="*/ 379696 w 607639"/>
              <a:gd name="connsiteY18" fmla="*/ 346508 h 606722"/>
              <a:gd name="connsiteX19" fmla="*/ 347031 w 607639"/>
              <a:gd name="connsiteY19" fmla="*/ 313892 h 606722"/>
              <a:gd name="connsiteX20" fmla="*/ 260607 w 607639"/>
              <a:gd name="connsiteY20" fmla="*/ 213024 h 606722"/>
              <a:gd name="connsiteX21" fmla="*/ 207649 w 607639"/>
              <a:gd name="connsiteY21" fmla="*/ 265813 h 606722"/>
              <a:gd name="connsiteX22" fmla="*/ 260607 w 607639"/>
              <a:gd name="connsiteY22" fmla="*/ 318691 h 606722"/>
              <a:gd name="connsiteX23" fmla="*/ 313476 w 607639"/>
              <a:gd name="connsiteY23" fmla="*/ 265813 h 606722"/>
              <a:gd name="connsiteX24" fmla="*/ 260607 w 607639"/>
              <a:gd name="connsiteY24" fmla="*/ 213024 h 606722"/>
              <a:gd name="connsiteX25" fmla="*/ 270042 w 607639"/>
              <a:gd name="connsiteY25" fmla="*/ 0 h 606722"/>
              <a:gd name="connsiteX26" fmla="*/ 337597 w 607639"/>
              <a:gd name="connsiteY26" fmla="*/ 0 h 606722"/>
              <a:gd name="connsiteX27" fmla="*/ 337597 w 607639"/>
              <a:gd name="connsiteY27" fmla="*/ 47901 h 606722"/>
              <a:gd name="connsiteX28" fmla="*/ 327806 w 607639"/>
              <a:gd name="connsiteY28" fmla="*/ 47901 h 606722"/>
              <a:gd name="connsiteX29" fmla="*/ 327806 w 607639"/>
              <a:gd name="connsiteY29" fmla="*/ 105756 h 606722"/>
              <a:gd name="connsiteX30" fmla="*/ 426691 w 607639"/>
              <a:gd name="connsiteY30" fmla="*/ 146726 h 606722"/>
              <a:gd name="connsiteX31" fmla="*/ 467723 w 607639"/>
              <a:gd name="connsiteY31" fmla="*/ 105756 h 606722"/>
              <a:gd name="connsiteX32" fmla="*/ 460780 w 607639"/>
              <a:gd name="connsiteY32" fmla="*/ 98913 h 606722"/>
              <a:gd name="connsiteX33" fmla="*/ 494691 w 607639"/>
              <a:gd name="connsiteY33" fmla="*/ 64965 h 606722"/>
              <a:gd name="connsiteX34" fmla="*/ 530383 w 607639"/>
              <a:gd name="connsiteY34" fmla="*/ 100602 h 606722"/>
              <a:gd name="connsiteX35" fmla="*/ 531095 w 607639"/>
              <a:gd name="connsiteY35" fmla="*/ 101313 h 606722"/>
              <a:gd name="connsiteX36" fmla="*/ 537414 w 607639"/>
              <a:gd name="connsiteY36" fmla="*/ 107534 h 606722"/>
              <a:gd name="connsiteX37" fmla="*/ 537770 w 607639"/>
              <a:gd name="connsiteY37" fmla="*/ 107978 h 606722"/>
              <a:gd name="connsiteX38" fmla="*/ 537948 w 607639"/>
              <a:gd name="connsiteY38" fmla="*/ 108156 h 606722"/>
              <a:gd name="connsiteX39" fmla="*/ 538482 w 607639"/>
              <a:gd name="connsiteY39" fmla="*/ 108689 h 606722"/>
              <a:gd name="connsiteX40" fmla="*/ 538215 w 607639"/>
              <a:gd name="connsiteY40" fmla="*/ 108423 h 606722"/>
              <a:gd name="connsiteX41" fmla="*/ 538749 w 607639"/>
              <a:gd name="connsiteY41" fmla="*/ 108867 h 606722"/>
              <a:gd name="connsiteX42" fmla="*/ 539105 w 607639"/>
              <a:gd name="connsiteY42" fmla="*/ 109311 h 606722"/>
              <a:gd name="connsiteX43" fmla="*/ 542487 w 607639"/>
              <a:gd name="connsiteY43" fmla="*/ 112688 h 606722"/>
              <a:gd name="connsiteX44" fmla="*/ 508576 w 607639"/>
              <a:gd name="connsiteY44" fmla="*/ 146637 h 606722"/>
              <a:gd name="connsiteX45" fmla="*/ 501634 w 607639"/>
              <a:gd name="connsiteY45" fmla="*/ 139705 h 606722"/>
              <a:gd name="connsiteX46" fmla="*/ 460691 w 607639"/>
              <a:gd name="connsiteY46" fmla="*/ 180675 h 606722"/>
              <a:gd name="connsiteX47" fmla="*/ 501723 w 607639"/>
              <a:gd name="connsiteY47" fmla="*/ 279410 h 606722"/>
              <a:gd name="connsiteX48" fmla="*/ 559576 w 607639"/>
              <a:gd name="connsiteY48" fmla="*/ 279410 h 606722"/>
              <a:gd name="connsiteX49" fmla="*/ 559576 w 607639"/>
              <a:gd name="connsiteY49" fmla="*/ 269634 h 606722"/>
              <a:gd name="connsiteX50" fmla="*/ 607639 w 607639"/>
              <a:gd name="connsiteY50" fmla="*/ 269634 h 606722"/>
              <a:gd name="connsiteX51" fmla="*/ 607639 w 607639"/>
              <a:gd name="connsiteY51" fmla="*/ 337088 h 606722"/>
              <a:gd name="connsiteX52" fmla="*/ 559576 w 607639"/>
              <a:gd name="connsiteY52" fmla="*/ 337088 h 606722"/>
              <a:gd name="connsiteX53" fmla="*/ 559576 w 607639"/>
              <a:gd name="connsiteY53" fmla="*/ 327312 h 606722"/>
              <a:gd name="connsiteX54" fmla="*/ 501723 w 607639"/>
              <a:gd name="connsiteY54" fmla="*/ 327312 h 606722"/>
              <a:gd name="connsiteX55" fmla="*/ 460691 w 607639"/>
              <a:gd name="connsiteY55" fmla="*/ 426047 h 606722"/>
              <a:gd name="connsiteX56" fmla="*/ 501634 w 607639"/>
              <a:gd name="connsiteY56" fmla="*/ 467017 h 606722"/>
              <a:gd name="connsiteX57" fmla="*/ 508576 w 607639"/>
              <a:gd name="connsiteY57" fmla="*/ 460085 h 606722"/>
              <a:gd name="connsiteX58" fmla="*/ 542487 w 607639"/>
              <a:gd name="connsiteY58" fmla="*/ 493945 h 606722"/>
              <a:gd name="connsiteX59" fmla="*/ 506885 w 607639"/>
              <a:gd name="connsiteY59" fmla="*/ 529582 h 606722"/>
              <a:gd name="connsiteX60" fmla="*/ 506867 w 607639"/>
              <a:gd name="connsiteY60" fmla="*/ 529599 h 606722"/>
              <a:gd name="connsiteX61" fmla="*/ 505283 w 607639"/>
              <a:gd name="connsiteY61" fmla="*/ 531093 h 606722"/>
              <a:gd name="connsiteX62" fmla="*/ 501278 w 607639"/>
              <a:gd name="connsiteY62" fmla="*/ 535092 h 606722"/>
              <a:gd name="connsiteX63" fmla="*/ 500570 w 607639"/>
              <a:gd name="connsiteY63" fmla="*/ 535863 h 606722"/>
              <a:gd name="connsiteX64" fmla="*/ 500309 w 607639"/>
              <a:gd name="connsiteY64" fmla="*/ 536086 h 606722"/>
              <a:gd name="connsiteX65" fmla="*/ 500020 w 607639"/>
              <a:gd name="connsiteY65" fmla="*/ 536417 h 606722"/>
              <a:gd name="connsiteX66" fmla="*/ 499052 w 607639"/>
              <a:gd name="connsiteY66" fmla="*/ 537314 h 606722"/>
              <a:gd name="connsiteX67" fmla="*/ 498162 w 607639"/>
              <a:gd name="connsiteY67" fmla="*/ 538291 h 606722"/>
              <a:gd name="connsiteX68" fmla="*/ 494691 w 607639"/>
              <a:gd name="connsiteY68" fmla="*/ 541668 h 606722"/>
              <a:gd name="connsiteX69" fmla="*/ 460780 w 607639"/>
              <a:gd name="connsiteY69" fmla="*/ 507809 h 606722"/>
              <a:gd name="connsiteX70" fmla="*/ 467723 w 607639"/>
              <a:gd name="connsiteY70" fmla="*/ 500877 h 606722"/>
              <a:gd name="connsiteX71" fmla="*/ 426691 w 607639"/>
              <a:gd name="connsiteY71" fmla="*/ 459996 h 606722"/>
              <a:gd name="connsiteX72" fmla="*/ 327806 w 607639"/>
              <a:gd name="connsiteY72" fmla="*/ 500966 h 606722"/>
              <a:gd name="connsiteX73" fmla="*/ 327806 w 607639"/>
              <a:gd name="connsiteY73" fmla="*/ 558732 h 606722"/>
              <a:gd name="connsiteX74" fmla="*/ 337597 w 607639"/>
              <a:gd name="connsiteY74" fmla="*/ 558732 h 606722"/>
              <a:gd name="connsiteX75" fmla="*/ 337597 w 607639"/>
              <a:gd name="connsiteY75" fmla="*/ 606722 h 606722"/>
              <a:gd name="connsiteX76" fmla="*/ 270042 w 607639"/>
              <a:gd name="connsiteY76" fmla="*/ 606722 h 606722"/>
              <a:gd name="connsiteX77" fmla="*/ 270042 w 607639"/>
              <a:gd name="connsiteY77" fmla="*/ 558732 h 606722"/>
              <a:gd name="connsiteX78" fmla="*/ 279832 w 607639"/>
              <a:gd name="connsiteY78" fmla="*/ 558732 h 606722"/>
              <a:gd name="connsiteX79" fmla="*/ 279832 w 607639"/>
              <a:gd name="connsiteY79" fmla="*/ 500966 h 606722"/>
              <a:gd name="connsiteX80" fmla="*/ 180948 w 607639"/>
              <a:gd name="connsiteY80" fmla="*/ 459996 h 606722"/>
              <a:gd name="connsiteX81" fmla="*/ 139916 w 607639"/>
              <a:gd name="connsiteY81" fmla="*/ 500877 h 606722"/>
              <a:gd name="connsiteX82" fmla="*/ 146859 w 607639"/>
              <a:gd name="connsiteY82" fmla="*/ 507809 h 606722"/>
              <a:gd name="connsiteX83" fmla="*/ 112859 w 607639"/>
              <a:gd name="connsiteY83" fmla="*/ 541668 h 606722"/>
              <a:gd name="connsiteX84" fmla="*/ 77256 w 607639"/>
              <a:gd name="connsiteY84" fmla="*/ 506120 h 606722"/>
              <a:gd name="connsiteX85" fmla="*/ 68534 w 607639"/>
              <a:gd name="connsiteY85" fmla="*/ 497411 h 606722"/>
              <a:gd name="connsiteX86" fmla="*/ 65063 w 607639"/>
              <a:gd name="connsiteY86" fmla="*/ 493945 h 606722"/>
              <a:gd name="connsiteX87" fmla="*/ 99063 w 607639"/>
              <a:gd name="connsiteY87" fmla="*/ 460085 h 606722"/>
              <a:gd name="connsiteX88" fmla="*/ 105916 w 607639"/>
              <a:gd name="connsiteY88" fmla="*/ 467017 h 606722"/>
              <a:gd name="connsiteX89" fmla="*/ 146948 w 607639"/>
              <a:gd name="connsiteY89" fmla="*/ 426047 h 606722"/>
              <a:gd name="connsiteX90" fmla="*/ 105916 w 607639"/>
              <a:gd name="connsiteY90" fmla="*/ 327312 h 606722"/>
              <a:gd name="connsiteX91" fmla="*/ 47974 w 607639"/>
              <a:gd name="connsiteY91" fmla="*/ 327312 h 606722"/>
              <a:gd name="connsiteX92" fmla="*/ 47974 w 607639"/>
              <a:gd name="connsiteY92" fmla="*/ 337088 h 606722"/>
              <a:gd name="connsiteX93" fmla="*/ 0 w 607639"/>
              <a:gd name="connsiteY93" fmla="*/ 337088 h 606722"/>
              <a:gd name="connsiteX94" fmla="*/ 0 w 607639"/>
              <a:gd name="connsiteY94" fmla="*/ 269634 h 606722"/>
              <a:gd name="connsiteX95" fmla="*/ 47974 w 607639"/>
              <a:gd name="connsiteY95" fmla="*/ 269634 h 606722"/>
              <a:gd name="connsiteX96" fmla="*/ 47974 w 607639"/>
              <a:gd name="connsiteY96" fmla="*/ 279410 h 606722"/>
              <a:gd name="connsiteX97" fmla="*/ 105916 w 607639"/>
              <a:gd name="connsiteY97" fmla="*/ 279410 h 606722"/>
              <a:gd name="connsiteX98" fmla="*/ 146948 w 607639"/>
              <a:gd name="connsiteY98" fmla="*/ 180675 h 606722"/>
              <a:gd name="connsiteX99" fmla="*/ 105916 w 607639"/>
              <a:gd name="connsiteY99" fmla="*/ 139705 h 606722"/>
              <a:gd name="connsiteX100" fmla="*/ 99063 w 607639"/>
              <a:gd name="connsiteY100" fmla="*/ 146637 h 606722"/>
              <a:gd name="connsiteX101" fmla="*/ 65063 w 607639"/>
              <a:gd name="connsiteY101" fmla="*/ 112688 h 606722"/>
              <a:gd name="connsiteX102" fmla="*/ 106450 w 607639"/>
              <a:gd name="connsiteY102" fmla="*/ 71452 h 606722"/>
              <a:gd name="connsiteX103" fmla="*/ 112859 w 607639"/>
              <a:gd name="connsiteY103" fmla="*/ 64965 h 606722"/>
              <a:gd name="connsiteX104" fmla="*/ 146859 w 607639"/>
              <a:gd name="connsiteY104" fmla="*/ 98913 h 606722"/>
              <a:gd name="connsiteX105" fmla="*/ 139916 w 607639"/>
              <a:gd name="connsiteY105" fmla="*/ 105756 h 606722"/>
              <a:gd name="connsiteX106" fmla="*/ 180948 w 607639"/>
              <a:gd name="connsiteY106" fmla="*/ 146726 h 606722"/>
              <a:gd name="connsiteX107" fmla="*/ 279832 w 607639"/>
              <a:gd name="connsiteY107" fmla="*/ 105756 h 606722"/>
              <a:gd name="connsiteX108" fmla="*/ 279832 w 607639"/>
              <a:gd name="connsiteY108" fmla="*/ 47901 h 606722"/>
              <a:gd name="connsiteX109" fmla="*/ 270042 w 607639"/>
              <a:gd name="connsiteY109" fmla="*/ 47901 h 606722"/>
              <a:gd name="connsiteX110" fmla="*/ 270042 w 607639"/>
              <a:gd name="connsiteY11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7639" h="606722">
                <a:moveTo>
                  <a:pt x="499463" y="537003"/>
                </a:moveTo>
                <a:cubicBezTo>
                  <a:pt x="499198" y="537268"/>
                  <a:pt x="499022" y="537444"/>
                  <a:pt x="498757" y="537709"/>
                </a:cubicBezTo>
                <a:lnTo>
                  <a:pt x="499022" y="537356"/>
                </a:lnTo>
                <a:close/>
                <a:moveTo>
                  <a:pt x="500803" y="535663"/>
                </a:moveTo>
                <a:lnTo>
                  <a:pt x="499815" y="536651"/>
                </a:lnTo>
                <a:lnTo>
                  <a:pt x="500020" y="536417"/>
                </a:lnTo>
                <a:lnTo>
                  <a:pt x="500299" y="536158"/>
                </a:lnTo>
                <a:lnTo>
                  <a:pt x="500570" y="535863"/>
                </a:lnTo>
                <a:close/>
                <a:moveTo>
                  <a:pt x="501791" y="534675"/>
                </a:moveTo>
                <a:cubicBezTo>
                  <a:pt x="501522" y="534944"/>
                  <a:pt x="501162" y="535304"/>
                  <a:pt x="500803" y="535663"/>
                </a:cubicBezTo>
                <a:lnTo>
                  <a:pt x="501252" y="535124"/>
                </a:lnTo>
                <a:cubicBezTo>
                  <a:pt x="501432" y="535034"/>
                  <a:pt x="501611" y="534855"/>
                  <a:pt x="501791" y="534675"/>
                </a:cubicBezTo>
                <a:close/>
                <a:moveTo>
                  <a:pt x="505742" y="530723"/>
                </a:moveTo>
                <a:cubicBezTo>
                  <a:pt x="505467" y="531005"/>
                  <a:pt x="505192" y="531288"/>
                  <a:pt x="504825" y="531570"/>
                </a:cubicBezTo>
                <a:lnTo>
                  <a:pt x="505284" y="531099"/>
                </a:lnTo>
                <a:close/>
                <a:moveTo>
                  <a:pt x="347031" y="313892"/>
                </a:moveTo>
                <a:cubicBezTo>
                  <a:pt x="328963" y="313892"/>
                  <a:pt x="314366" y="328467"/>
                  <a:pt x="314366" y="346508"/>
                </a:cubicBezTo>
                <a:cubicBezTo>
                  <a:pt x="314366" y="364549"/>
                  <a:pt x="328963" y="379123"/>
                  <a:pt x="347031" y="379123"/>
                </a:cubicBezTo>
                <a:cubicBezTo>
                  <a:pt x="365099" y="379123"/>
                  <a:pt x="379696" y="364549"/>
                  <a:pt x="379696" y="346508"/>
                </a:cubicBezTo>
                <a:cubicBezTo>
                  <a:pt x="379696" y="328467"/>
                  <a:pt x="365099" y="313892"/>
                  <a:pt x="347031" y="313892"/>
                </a:cubicBezTo>
                <a:close/>
                <a:moveTo>
                  <a:pt x="260607" y="213024"/>
                </a:moveTo>
                <a:cubicBezTo>
                  <a:pt x="231325" y="213024"/>
                  <a:pt x="207649" y="236663"/>
                  <a:pt x="207649" y="265813"/>
                </a:cubicBezTo>
                <a:cubicBezTo>
                  <a:pt x="207649" y="295052"/>
                  <a:pt x="231325" y="318691"/>
                  <a:pt x="260607" y="318691"/>
                </a:cubicBezTo>
                <a:cubicBezTo>
                  <a:pt x="289801" y="318691"/>
                  <a:pt x="313476" y="295052"/>
                  <a:pt x="313476" y="265813"/>
                </a:cubicBezTo>
                <a:cubicBezTo>
                  <a:pt x="313476" y="236663"/>
                  <a:pt x="289801" y="213024"/>
                  <a:pt x="260607" y="213024"/>
                </a:cubicBezTo>
                <a:close/>
                <a:moveTo>
                  <a:pt x="270042" y="0"/>
                </a:moveTo>
                <a:lnTo>
                  <a:pt x="337597" y="0"/>
                </a:lnTo>
                <a:cubicBezTo>
                  <a:pt x="369372" y="0"/>
                  <a:pt x="369372" y="47901"/>
                  <a:pt x="337597" y="47901"/>
                </a:cubicBezTo>
                <a:lnTo>
                  <a:pt x="327806" y="47901"/>
                </a:lnTo>
                <a:lnTo>
                  <a:pt x="327806" y="105756"/>
                </a:lnTo>
                <a:cubicBezTo>
                  <a:pt x="364832" y="110200"/>
                  <a:pt x="398743" y="124864"/>
                  <a:pt x="426691" y="146726"/>
                </a:cubicBezTo>
                <a:lnTo>
                  <a:pt x="467723" y="105756"/>
                </a:lnTo>
                <a:lnTo>
                  <a:pt x="460780" y="98913"/>
                </a:lnTo>
                <a:cubicBezTo>
                  <a:pt x="438351" y="76429"/>
                  <a:pt x="472262" y="42569"/>
                  <a:pt x="494691" y="64965"/>
                </a:cubicBezTo>
                <a:lnTo>
                  <a:pt x="530383" y="100602"/>
                </a:lnTo>
                <a:lnTo>
                  <a:pt x="531095"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64917" y="135084"/>
                  <a:pt x="531006" y="168944"/>
                  <a:pt x="508576" y="146637"/>
                </a:cubicBezTo>
                <a:lnTo>
                  <a:pt x="501634" y="139705"/>
                </a:lnTo>
                <a:lnTo>
                  <a:pt x="460691" y="180675"/>
                </a:lnTo>
                <a:cubicBezTo>
                  <a:pt x="482586" y="208491"/>
                  <a:pt x="497272" y="242440"/>
                  <a:pt x="501723" y="279410"/>
                </a:cubicBezTo>
                <a:lnTo>
                  <a:pt x="559576" y="279410"/>
                </a:lnTo>
                <a:lnTo>
                  <a:pt x="559576" y="269634"/>
                </a:lnTo>
                <a:cubicBezTo>
                  <a:pt x="559576" y="237908"/>
                  <a:pt x="607639" y="237908"/>
                  <a:pt x="607639" y="269634"/>
                </a:cubicBezTo>
                <a:lnTo>
                  <a:pt x="607639" y="337088"/>
                </a:lnTo>
                <a:cubicBezTo>
                  <a:pt x="607639" y="368814"/>
                  <a:pt x="559576" y="368814"/>
                  <a:pt x="559576" y="337088"/>
                </a:cubicBezTo>
                <a:lnTo>
                  <a:pt x="559576" y="327312"/>
                </a:lnTo>
                <a:lnTo>
                  <a:pt x="501723" y="327312"/>
                </a:lnTo>
                <a:cubicBezTo>
                  <a:pt x="497272" y="364282"/>
                  <a:pt x="482586" y="398142"/>
                  <a:pt x="460691" y="426047"/>
                </a:cubicBezTo>
                <a:lnTo>
                  <a:pt x="501634" y="467017"/>
                </a:lnTo>
                <a:lnTo>
                  <a:pt x="508576" y="460085"/>
                </a:lnTo>
                <a:cubicBezTo>
                  <a:pt x="531006" y="437689"/>
                  <a:pt x="565006" y="471549"/>
                  <a:pt x="542487" y="493945"/>
                </a:cubicBezTo>
                <a:lnTo>
                  <a:pt x="506885" y="529582"/>
                </a:lnTo>
                <a:lnTo>
                  <a:pt x="506867" y="529599"/>
                </a:lnTo>
                <a:lnTo>
                  <a:pt x="505283" y="531093"/>
                </a:lnTo>
                <a:lnTo>
                  <a:pt x="501278" y="535092"/>
                </a:lnTo>
                <a:lnTo>
                  <a:pt x="500570" y="535863"/>
                </a:lnTo>
                <a:lnTo>
                  <a:pt x="500309" y="536086"/>
                </a:lnTo>
                <a:lnTo>
                  <a:pt x="500020" y="536417"/>
                </a:lnTo>
                <a:lnTo>
                  <a:pt x="499052" y="537314"/>
                </a:lnTo>
                <a:lnTo>
                  <a:pt x="498162" y="538291"/>
                </a:lnTo>
                <a:lnTo>
                  <a:pt x="494691" y="541668"/>
                </a:lnTo>
                <a:cubicBezTo>
                  <a:pt x="472351" y="564064"/>
                  <a:pt x="438351" y="530204"/>
                  <a:pt x="460780" y="507809"/>
                </a:cubicBezTo>
                <a:lnTo>
                  <a:pt x="467723" y="500877"/>
                </a:lnTo>
                <a:lnTo>
                  <a:pt x="426691" y="459996"/>
                </a:lnTo>
                <a:cubicBezTo>
                  <a:pt x="398743" y="481858"/>
                  <a:pt x="364832" y="496522"/>
                  <a:pt x="327806" y="500966"/>
                </a:cubicBezTo>
                <a:lnTo>
                  <a:pt x="327806" y="558732"/>
                </a:lnTo>
                <a:lnTo>
                  <a:pt x="337597" y="558732"/>
                </a:lnTo>
                <a:cubicBezTo>
                  <a:pt x="369372" y="558732"/>
                  <a:pt x="369372" y="606722"/>
                  <a:pt x="337597" y="606722"/>
                </a:cubicBezTo>
                <a:lnTo>
                  <a:pt x="270042" y="606722"/>
                </a:lnTo>
                <a:cubicBezTo>
                  <a:pt x="238267" y="606722"/>
                  <a:pt x="238267" y="558732"/>
                  <a:pt x="270042" y="558732"/>
                </a:cubicBezTo>
                <a:lnTo>
                  <a:pt x="279832" y="558732"/>
                </a:lnTo>
                <a:lnTo>
                  <a:pt x="279832" y="500966"/>
                </a:lnTo>
                <a:cubicBezTo>
                  <a:pt x="242806" y="496522"/>
                  <a:pt x="208806" y="481858"/>
                  <a:pt x="180948" y="459996"/>
                </a:cubicBezTo>
                <a:lnTo>
                  <a:pt x="139916" y="500877"/>
                </a:lnTo>
                <a:lnTo>
                  <a:pt x="146859" y="507809"/>
                </a:lnTo>
                <a:cubicBezTo>
                  <a:pt x="169288" y="530204"/>
                  <a:pt x="135288" y="564064"/>
                  <a:pt x="112859" y="541668"/>
                </a:cubicBezTo>
                <a:lnTo>
                  <a:pt x="77256" y="506120"/>
                </a:lnTo>
                <a:lnTo>
                  <a:pt x="68534" y="497411"/>
                </a:lnTo>
                <a:lnTo>
                  <a:pt x="65063" y="493945"/>
                </a:lnTo>
                <a:cubicBezTo>
                  <a:pt x="42633" y="471549"/>
                  <a:pt x="76633" y="437689"/>
                  <a:pt x="99063" y="460085"/>
                </a:cubicBezTo>
                <a:lnTo>
                  <a:pt x="105916" y="467017"/>
                </a:lnTo>
                <a:lnTo>
                  <a:pt x="146948" y="426047"/>
                </a:lnTo>
                <a:cubicBezTo>
                  <a:pt x="125052" y="398142"/>
                  <a:pt x="110366" y="364282"/>
                  <a:pt x="105916" y="327312"/>
                </a:cubicBezTo>
                <a:lnTo>
                  <a:pt x="47974" y="327312"/>
                </a:lnTo>
                <a:lnTo>
                  <a:pt x="47974" y="337088"/>
                </a:lnTo>
                <a:cubicBezTo>
                  <a:pt x="47974" y="368814"/>
                  <a:pt x="0" y="368814"/>
                  <a:pt x="0" y="337088"/>
                </a:cubicBezTo>
                <a:lnTo>
                  <a:pt x="0" y="269634"/>
                </a:lnTo>
                <a:cubicBezTo>
                  <a:pt x="0" y="237908"/>
                  <a:pt x="47974" y="237908"/>
                  <a:pt x="47974" y="269634"/>
                </a:cubicBezTo>
                <a:lnTo>
                  <a:pt x="47974" y="279410"/>
                </a:lnTo>
                <a:lnTo>
                  <a:pt x="105916" y="279410"/>
                </a:lnTo>
                <a:cubicBezTo>
                  <a:pt x="110366" y="242440"/>
                  <a:pt x="125052" y="208491"/>
                  <a:pt x="146948" y="180675"/>
                </a:cubicBezTo>
                <a:lnTo>
                  <a:pt x="105916" y="139705"/>
                </a:lnTo>
                <a:lnTo>
                  <a:pt x="99063" y="146637"/>
                </a:lnTo>
                <a:cubicBezTo>
                  <a:pt x="76633" y="168944"/>
                  <a:pt x="42633" y="135084"/>
                  <a:pt x="65063" y="112688"/>
                </a:cubicBezTo>
                <a:lnTo>
                  <a:pt x="106450" y="71452"/>
                </a:lnTo>
                <a:lnTo>
                  <a:pt x="112859" y="64965"/>
                </a:lnTo>
                <a:cubicBezTo>
                  <a:pt x="135377" y="42569"/>
                  <a:pt x="169288" y="76518"/>
                  <a:pt x="146859" y="98913"/>
                </a:cubicBezTo>
                <a:lnTo>
                  <a:pt x="139916" y="105756"/>
                </a:lnTo>
                <a:lnTo>
                  <a:pt x="180948" y="146726"/>
                </a:lnTo>
                <a:cubicBezTo>
                  <a:pt x="208806" y="124864"/>
                  <a:pt x="242806" y="110200"/>
                  <a:pt x="279832" y="105756"/>
                </a:cubicBezTo>
                <a:lnTo>
                  <a:pt x="279832" y="47901"/>
                </a:lnTo>
                <a:lnTo>
                  <a:pt x="270042" y="47901"/>
                </a:lnTo>
                <a:cubicBezTo>
                  <a:pt x="238267" y="47901"/>
                  <a:pt x="238267" y="0"/>
                  <a:pt x="270042" y="0"/>
                </a:cubicBezTo>
                <a:close/>
              </a:path>
            </a:pathLst>
          </a:custGeom>
          <a:solidFill>
            <a:srgbClr val="0060E2"/>
          </a:solidFill>
          <a:ln>
            <a:noFill/>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40" name="watch_55190"/>
          <p:cNvSpPr>
            <a:spLocks noChangeAspect="1"/>
          </p:cNvSpPr>
          <p:nvPr/>
        </p:nvSpPr>
        <p:spPr bwMode="auto">
          <a:xfrm>
            <a:off x="6606996" y="3156483"/>
            <a:ext cx="609685" cy="608837"/>
          </a:xfrm>
          <a:custGeom>
            <a:avLst/>
            <a:gdLst>
              <a:gd name="connsiteX0" fmla="*/ 304383 w 608697"/>
              <a:gd name="connsiteY0" fmla="*/ 500874 h 607851"/>
              <a:gd name="connsiteX1" fmla="*/ 324671 w 608697"/>
              <a:gd name="connsiteY1" fmla="*/ 521137 h 607851"/>
              <a:gd name="connsiteX2" fmla="*/ 324671 w 608697"/>
              <a:gd name="connsiteY2" fmla="*/ 587588 h 607851"/>
              <a:gd name="connsiteX3" fmla="*/ 304383 w 608697"/>
              <a:gd name="connsiteY3" fmla="*/ 607851 h 607851"/>
              <a:gd name="connsiteX4" fmla="*/ 284096 w 608697"/>
              <a:gd name="connsiteY4" fmla="*/ 587588 h 607851"/>
              <a:gd name="connsiteX5" fmla="*/ 284096 w 608697"/>
              <a:gd name="connsiteY5" fmla="*/ 521137 h 607851"/>
              <a:gd name="connsiteX6" fmla="*/ 304383 w 608697"/>
              <a:gd name="connsiteY6" fmla="*/ 500874 h 607851"/>
              <a:gd name="connsiteX7" fmla="*/ 468416 w 608697"/>
              <a:gd name="connsiteY7" fmla="*/ 467634 h 607851"/>
              <a:gd name="connsiteX8" fmla="*/ 482743 w 608697"/>
              <a:gd name="connsiteY8" fmla="*/ 467634 h 607851"/>
              <a:gd name="connsiteX9" fmla="*/ 512442 w 608697"/>
              <a:gd name="connsiteY9" fmla="*/ 497279 h 607851"/>
              <a:gd name="connsiteX10" fmla="*/ 512442 w 608697"/>
              <a:gd name="connsiteY10" fmla="*/ 511655 h 607851"/>
              <a:gd name="connsiteX11" fmla="*/ 505279 w 608697"/>
              <a:gd name="connsiteY11" fmla="*/ 514634 h 607851"/>
              <a:gd name="connsiteX12" fmla="*/ 498115 w 608697"/>
              <a:gd name="connsiteY12" fmla="*/ 511655 h 607851"/>
              <a:gd name="connsiteX13" fmla="*/ 468416 w 608697"/>
              <a:gd name="connsiteY13" fmla="*/ 482010 h 607851"/>
              <a:gd name="connsiteX14" fmla="*/ 468416 w 608697"/>
              <a:gd name="connsiteY14" fmla="*/ 467634 h 607851"/>
              <a:gd name="connsiteX15" fmla="*/ 126022 w 608697"/>
              <a:gd name="connsiteY15" fmla="*/ 467634 h 607851"/>
              <a:gd name="connsiteX16" fmla="*/ 140422 w 608697"/>
              <a:gd name="connsiteY16" fmla="*/ 467634 h 607851"/>
              <a:gd name="connsiteX17" fmla="*/ 140422 w 608697"/>
              <a:gd name="connsiteY17" fmla="*/ 481935 h 607851"/>
              <a:gd name="connsiteX18" fmla="*/ 110651 w 608697"/>
              <a:gd name="connsiteY18" fmla="*/ 511655 h 607851"/>
              <a:gd name="connsiteX19" fmla="*/ 103488 w 608697"/>
              <a:gd name="connsiteY19" fmla="*/ 514634 h 607851"/>
              <a:gd name="connsiteX20" fmla="*/ 96325 w 608697"/>
              <a:gd name="connsiteY20" fmla="*/ 511655 h 607851"/>
              <a:gd name="connsiteX21" fmla="*/ 96325 w 608697"/>
              <a:gd name="connsiteY21" fmla="*/ 497354 h 607851"/>
              <a:gd name="connsiteX22" fmla="*/ 521869 w 608697"/>
              <a:gd name="connsiteY22" fmla="*/ 283673 h 607851"/>
              <a:gd name="connsiteX23" fmla="*/ 588407 w 608697"/>
              <a:gd name="connsiteY23" fmla="*/ 283673 h 607851"/>
              <a:gd name="connsiteX24" fmla="*/ 608697 w 608697"/>
              <a:gd name="connsiteY24" fmla="*/ 303926 h 607851"/>
              <a:gd name="connsiteX25" fmla="*/ 588407 w 608697"/>
              <a:gd name="connsiteY25" fmla="*/ 324178 h 607851"/>
              <a:gd name="connsiteX26" fmla="*/ 521869 w 608697"/>
              <a:gd name="connsiteY26" fmla="*/ 324178 h 607851"/>
              <a:gd name="connsiteX27" fmla="*/ 501579 w 608697"/>
              <a:gd name="connsiteY27" fmla="*/ 303926 h 607851"/>
              <a:gd name="connsiteX28" fmla="*/ 521869 w 608697"/>
              <a:gd name="connsiteY28" fmla="*/ 283673 h 607851"/>
              <a:gd name="connsiteX29" fmla="*/ 20289 w 608697"/>
              <a:gd name="connsiteY29" fmla="*/ 283673 h 607851"/>
              <a:gd name="connsiteX30" fmla="*/ 86825 w 608697"/>
              <a:gd name="connsiteY30" fmla="*/ 283673 h 607851"/>
              <a:gd name="connsiteX31" fmla="*/ 107189 w 608697"/>
              <a:gd name="connsiteY31" fmla="*/ 303926 h 607851"/>
              <a:gd name="connsiteX32" fmla="*/ 86825 w 608697"/>
              <a:gd name="connsiteY32" fmla="*/ 324178 h 607851"/>
              <a:gd name="connsiteX33" fmla="*/ 20289 w 608697"/>
              <a:gd name="connsiteY33" fmla="*/ 324178 h 607851"/>
              <a:gd name="connsiteX34" fmla="*/ 0 w 608697"/>
              <a:gd name="connsiteY34" fmla="*/ 303926 h 607851"/>
              <a:gd name="connsiteX35" fmla="*/ 20289 w 608697"/>
              <a:gd name="connsiteY35" fmla="*/ 283673 h 607851"/>
              <a:gd name="connsiteX36" fmla="*/ 304382 w 608697"/>
              <a:gd name="connsiteY36" fmla="*/ 247050 h 607851"/>
              <a:gd name="connsiteX37" fmla="*/ 352348 w 608697"/>
              <a:gd name="connsiteY37" fmla="*/ 273501 h 607851"/>
              <a:gd name="connsiteX38" fmla="*/ 428587 w 608697"/>
              <a:gd name="connsiteY38" fmla="*/ 273501 h 607851"/>
              <a:gd name="connsiteX39" fmla="*/ 459023 w 608697"/>
              <a:gd name="connsiteY39" fmla="*/ 303902 h 607851"/>
              <a:gd name="connsiteX40" fmla="*/ 428587 w 608697"/>
              <a:gd name="connsiteY40" fmla="*/ 334302 h 607851"/>
              <a:gd name="connsiteX41" fmla="*/ 352348 w 608697"/>
              <a:gd name="connsiteY41" fmla="*/ 334302 h 607851"/>
              <a:gd name="connsiteX42" fmla="*/ 304382 w 608697"/>
              <a:gd name="connsiteY42" fmla="*/ 360753 h 607851"/>
              <a:gd name="connsiteX43" fmla="*/ 285061 w 608697"/>
              <a:gd name="connsiteY43" fmla="*/ 357177 h 607851"/>
              <a:gd name="connsiteX44" fmla="*/ 192261 w 608697"/>
              <a:gd name="connsiteY44" fmla="*/ 428633 h 607851"/>
              <a:gd name="connsiteX45" fmla="*/ 173686 w 608697"/>
              <a:gd name="connsiteY45" fmla="*/ 434966 h 607851"/>
              <a:gd name="connsiteX46" fmla="*/ 149516 w 608697"/>
              <a:gd name="connsiteY46" fmla="*/ 423119 h 607851"/>
              <a:gd name="connsiteX47" fmla="*/ 155036 w 608697"/>
              <a:gd name="connsiteY47" fmla="*/ 380424 h 607851"/>
              <a:gd name="connsiteX48" fmla="*/ 247985 w 608697"/>
              <a:gd name="connsiteY48" fmla="*/ 308894 h 607851"/>
              <a:gd name="connsiteX49" fmla="*/ 247463 w 608697"/>
              <a:gd name="connsiteY49" fmla="*/ 303902 h 607851"/>
              <a:gd name="connsiteX50" fmla="*/ 304382 w 608697"/>
              <a:gd name="connsiteY50" fmla="*/ 247050 h 607851"/>
              <a:gd name="connsiteX51" fmla="*/ 498115 w 608697"/>
              <a:gd name="connsiteY51" fmla="*/ 96177 h 607851"/>
              <a:gd name="connsiteX52" fmla="*/ 512442 w 608697"/>
              <a:gd name="connsiteY52" fmla="*/ 96177 h 607851"/>
              <a:gd name="connsiteX53" fmla="*/ 512442 w 608697"/>
              <a:gd name="connsiteY53" fmla="*/ 110478 h 607851"/>
              <a:gd name="connsiteX54" fmla="*/ 482743 w 608697"/>
              <a:gd name="connsiteY54" fmla="*/ 140198 h 607851"/>
              <a:gd name="connsiteX55" fmla="*/ 475579 w 608697"/>
              <a:gd name="connsiteY55" fmla="*/ 143177 h 607851"/>
              <a:gd name="connsiteX56" fmla="*/ 468416 w 608697"/>
              <a:gd name="connsiteY56" fmla="*/ 140198 h 607851"/>
              <a:gd name="connsiteX57" fmla="*/ 468416 w 608697"/>
              <a:gd name="connsiteY57" fmla="*/ 125822 h 607851"/>
              <a:gd name="connsiteX58" fmla="*/ 96325 w 608697"/>
              <a:gd name="connsiteY58" fmla="*/ 96177 h 607851"/>
              <a:gd name="connsiteX59" fmla="*/ 110725 w 608697"/>
              <a:gd name="connsiteY59" fmla="*/ 96177 h 607851"/>
              <a:gd name="connsiteX60" fmla="*/ 140422 w 608697"/>
              <a:gd name="connsiteY60" fmla="*/ 125897 h 607851"/>
              <a:gd name="connsiteX61" fmla="*/ 140422 w 608697"/>
              <a:gd name="connsiteY61" fmla="*/ 140198 h 607851"/>
              <a:gd name="connsiteX62" fmla="*/ 133259 w 608697"/>
              <a:gd name="connsiteY62" fmla="*/ 143177 h 607851"/>
              <a:gd name="connsiteX63" fmla="*/ 126022 w 608697"/>
              <a:gd name="connsiteY63" fmla="*/ 140198 h 607851"/>
              <a:gd name="connsiteX64" fmla="*/ 96325 w 608697"/>
              <a:gd name="connsiteY64" fmla="*/ 110553 h 607851"/>
              <a:gd name="connsiteX65" fmla="*/ 96325 w 608697"/>
              <a:gd name="connsiteY65" fmla="*/ 96177 h 607851"/>
              <a:gd name="connsiteX66" fmla="*/ 304383 w 608697"/>
              <a:gd name="connsiteY66" fmla="*/ 0 h 607851"/>
              <a:gd name="connsiteX67" fmla="*/ 324671 w 608697"/>
              <a:gd name="connsiteY67" fmla="*/ 20263 h 607851"/>
              <a:gd name="connsiteX68" fmla="*/ 324671 w 608697"/>
              <a:gd name="connsiteY68" fmla="*/ 86714 h 607851"/>
              <a:gd name="connsiteX69" fmla="*/ 304383 w 608697"/>
              <a:gd name="connsiteY69" fmla="*/ 106977 h 607851"/>
              <a:gd name="connsiteX70" fmla="*/ 284096 w 608697"/>
              <a:gd name="connsiteY70" fmla="*/ 86714 h 607851"/>
              <a:gd name="connsiteX71" fmla="*/ 284096 w 608697"/>
              <a:gd name="connsiteY71" fmla="*/ 20263 h 607851"/>
              <a:gd name="connsiteX72" fmla="*/ 304383 w 608697"/>
              <a:gd name="connsiteY72"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8697" h="607851">
                <a:moveTo>
                  <a:pt x="304383" y="500874"/>
                </a:moveTo>
                <a:cubicBezTo>
                  <a:pt x="315571" y="500874"/>
                  <a:pt x="324671" y="509963"/>
                  <a:pt x="324671" y="521137"/>
                </a:cubicBezTo>
                <a:lnTo>
                  <a:pt x="324671" y="587588"/>
                </a:lnTo>
                <a:cubicBezTo>
                  <a:pt x="324671" y="598837"/>
                  <a:pt x="315571" y="607851"/>
                  <a:pt x="304383" y="607851"/>
                </a:cubicBezTo>
                <a:cubicBezTo>
                  <a:pt x="293196" y="607851"/>
                  <a:pt x="284096" y="598837"/>
                  <a:pt x="284096" y="587588"/>
                </a:cubicBezTo>
                <a:lnTo>
                  <a:pt x="284096" y="521137"/>
                </a:lnTo>
                <a:cubicBezTo>
                  <a:pt x="284096" y="509963"/>
                  <a:pt x="293196" y="500874"/>
                  <a:pt x="304383" y="500874"/>
                </a:cubicBezTo>
                <a:close/>
                <a:moveTo>
                  <a:pt x="468416" y="467634"/>
                </a:moveTo>
                <a:cubicBezTo>
                  <a:pt x="472371" y="463686"/>
                  <a:pt x="478788" y="463686"/>
                  <a:pt x="482743" y="467634"/>
                </a:cubicBezTo>
                <a:lnTo>
                  <a:pt x="512442" y="497279"/>
                </a:lnTo>
                <a:cubicBezTo>
                  <a:pt x="516397" y="501301"/>
                  <a:pt x="516397" y="507707"/>
                  <a:pt x="512442" y="511655"/>
                </a:cubicBezTo>
                <a:cubicBezTo>
                  <a:pt x="510427" y="513591"/>
                  <a:pt x="507816" y="514634"/>
                  <a:pt x="505279" y="514634"/>
                </a:cubicBezTo>
                <a:cubicBezTo>
                  <a:pt x="502667" y="514634"/>
                  <a:pt x="500055" y="513591"/>
                  <a:pt x="498115" y="511655"/>
                </a:cubicBezTo>
                <a:lnTo>
                  <a:pt x="468416" y="482010"/>
                </a:lnTo>
                <a:cubicBezTo>
                  <a:pt x="464461" y="478062"/>
                  <a:pt x="464461" y="471582"/>
                  <a:pt x="468416" y="467634"/>
                </a:cubicBezTo>
                <a:close/>
                <a:moveTo>
                  <a:pt x="126022" y="467634"/>
                </a:moveTo>
                <a:cubicBezTo>
                  <a:pt x="130051" y="463686"/>
                  <a:pt x="136468" y="463686"/>
                  <a:pt x="140422" y="467634"/>
                </a:cubicBezTo>
                <a:cubicBezTo>
                  <a:pt x="144377" y="471582"/>
                  <a:pt x="144377" y="477987"/>
                  <a:pt x="140422" y="481935"/>
                </a:cubicBezTo>
                <a:lnTo>
                  <a:pt x="110651" y="511655"/>
                </a:lnTo>
                <a:cubicBezTo>
                  <a:pt x="108711" y="513666"/>
                  <a:pt x="106099" y="514634"/>
                  <a:pt x="103488" y="514634"/>
                </a:cubicBezTo>
                <a:cubicBezTo>
                  <a:pt x="100951" y="514634"/>
                  <a:pt x="98339" y="513591"/>
                  <a:pt x="96325" y="511655"/>
                </a:cubicBezTo>
                <a:cubicBezTo>
                  <a:pt x="92370" y="507707"/>
                  <a:pt x="92370" y="501301"/>
                  <a:pt x="96325" y="497354"/>
                </a:cubicBezTo>
                <a:close/>
                <a:moveTo>
                  <a:pt x="521869" y="283673"/>
                </a:moveTo>
                <a:lnTo>
                  <a:pt x="588407" y="283673"/>
                </a:lnTo>
                <a:cubicBezTo>
                  <a:pt x="599596" y="283673"/>
                  <a:pt x="608697" y="292757"/>
                  <a:pt x="608697" y="303926"/>
                </a:cubicBezTo>
                <a:cubicBezTo>
                  <a:pt x="608697" y="315094"/>
                  <a:pt x="599671" y="324178"/>
                  <a:pt x="588407" y="324178"/>
                </a:cubicBezTo>
                <a:lnTo>
                  <a:pt x="521869" y="324178"/>
                </a:lnTo>
                <a:cubicBezTo>
                  <a:pt x="510680" y="324178"/>
                  <a:pt x="501579" y="315094"/>
                  <a:pt x="501579" y="303926"/>
                </a:cubicBezTo>
                <a:cubicBezTo>
                  <a:pt x="501579" y="292757"/>
                  <a:pt x="510680" y="283673"/>
                  <a:pt x="521869" y="283673"/>
                </a:cubicBezTo>
                <a:close/>
                <a:moveTo>
                  <a:pt x="20289" y="283673"/>
                </a:moveTo>
                <a:lnTo>
                  <a:pt x="86825" y="283673"/>
                </a:lnTo>
                <a:cubicBezTo>
                  <a:pt x="98089" y="283673"/>
                  <a:pt x="107189" y="292757"/>
                  <a:pt x="107189" y="303926"/>
                </a:cubicBezTo>
                <a:cubicBezTo>
                  <a:pt x="107189" y="315094"/>
                  <a:pt x="98089" y="324178"/>
                  <a:pt x="86825" y="324178"/>
                </a:cubicBezTo>
                <a:lnTo>
                  <a:pt x="20289" y="324178"/>
                </a:lnTo>
                <a:cubicBezTo>
                  <a:pt x="9100" y="324178"/>
                  <a:pt x="0" y="315094"/>
                  <a:pt x="0" y="303926"/>
                </a:cubicBezTo>
                <a:cubicBezTo>
                  <a:pt x="0" y="292757"/>
                  <a:pt x="9100" y="283673"/>
                  <a:pt x="20289" y="283673"/>
                </a:cubicBezTo>
                <a:close/>
                <a:moveTo>
                  <a:pt x="304382" y="247050"/>
                </a:moveTo>
                <a:cubicBezTo>
                  <a:pt x="324598" y="247050"/>
                  <a:pt x="342203" y="257631"/>
                  <a:pt x="352348" y="273501"/>
                </a:cubicBezTo>
                <a:lnTo>
                  <a:pt x="428587" y="273501"/>
                </a:lnTo>
                <a:cubicBezTo>
                  <a:pt x="445447" y="273501"/>
                  <a:pt x="459098" y="287137"/>
                  <a:pt x="459023" y="303902"/>
                </a:cubicBezTo>
                <a:cubicBezTo>
                  <a:pt x="459023" y="320741"/>
                  <a:pt x="445447" y="334302"/>
                  <a:pt x="428587" y="334302"/>
                </a:cubicBezTo>
                <a:lnTo>
                  <a:pt x="352348" y="334302"/>
                </a:lnTo>
                <a:cubicBezTo>
                  <a:pt x="342277" y="350173"/>
                  <a:pt x="324598" y="360753"/>
                  <a:pt x="304382" y="360753"/>
                </a:cubicBezTo>
                <a:cubicBezTo>
                  <a:pt x="297519" y="360753"/>
                  <a:pt x="291103" y="359338"/>
                  <a:pt x="285061" y="357177"/>
                </a:cubicBezTo>
                <a:lnTo>
                  <a:pt x="192261" y="428633"/>
                </a:lnTo>
                <a:cubicBezTo>
                  <a:pt x="186666" y="432880"/>
                  <a:pt x="180101" y="434966"/>
                  <a:pt x="173686" y="434966"/>
                </a:cubicBezTo>
                <a:cubicBezTo>
                  <a:pt x="164510" y="434966"/>
                  <a:pt x="155484" y="430868"/>
                  <a:pt x="149516" y="423119"/>
                </a:cubicBezTo>
                <a:cubicBezTo>
                  <a:pt x="139296" y="409782"/>
                  <a:pt x="141758" y="390707"/>
                  <a:pt x="155036" y="380424"/>
                </a:cubicBezTo>
                <a:lnTo>
                  <a:pt x="247985" y="308894"/>
                </a:lnTo>
                <a:cubicBezTo>
                  <a:pt x="247836" y="307255"/>
                  <a:pt x="247463" y="305616"/>
                  <a:pt x="247463" y="303902"/>
                </a:cubicBezTo>
                <a:cubicBezTo>
                  <a:pt x="247463" y="272533"/>
                  <a:pt x="272976" y="247050"/>
                  <a:pt x="304382" y="247050"/>
                </a:cubicBezTo>
                <a:close/>
                <a:moveTo>
                  <a:pt x="498115" y="96177"/>
                </a:moveTo>
                <a:cubicBezTo>
                  <a:pt x="502070" y="92229"/>
                  <a:pt x="508487" y="92229"/>
                  <a:pt x="512442" y="96177"/>
                </a:cubicBezTo>
                <a:cubicBezTo>
                  <a:pt x="516397" y="100125"/>
                  <a:pt x="516397" y="106530"/>
                  <a:pt x="512442" y="110478"/>
                </a:cubicBezTo>
                <a:lnTo>
                  <a:pt x="482743" y="140198"/>
                </a:lnTo>
                <a:cubicBezTo>
                  <a:pt x="480803" y="142134"/>
                  <a:pt x="478191" y="143177"/>
                  <a:pt x="475579" y="143177"/>
                </a:cubicBezTo>
                <a:cubicBezTo>
                  <a:pt x="472968" y="143177"/>
                  <a:pt x="470356" y="142134"/>
                  <a:pt x="468416" y="140198"/>
                </a:cubicBezTo>
                <a:cubicBezTo>
                  <a:pt x="464461" y="136250"/>
                  <a:pt x="464461" y="129844"/>
                  <a:pt x="468416" y="125822"/>
                </a:cubicBezTo>
                <a:close/>
                <a:moveTo>
                  <a:pt x="96325" y="96177"/>
                </a:moveTo>
                <a:cubicBezTo>
                  <a:pt x="100279" y="92229"/>
                  <a:pt x="106771" y="92229"/>
                  <a:pt x="110725" y="96177"/>
                </a:cubicBezTo>
                <a:lnTo>
                  <a:pt x="140422" y="125897"/>
                </a:lnTo>
                <a:cubicBezTo>
                  <a:pt x="144377" y="129844"/>
                  <a:pt x="144377" y="136250"/>
                  <a:pt x="140422" y="140198"/>
                </a:cubicBezTo>
                <a:cubicBezTo>
                  <a:pt x="138408" y="142209"/>
                  <a:pt x="135796" y="143177"/>
                  <a:pt x="133259" y="143177"/>
                </a:cubicBezTo>
                <a:cubicBezTo>
                  <a:pt x="130648" y="143177"/>
                  <a:pt x="128036" y="142209"/>
                  <a:pt x="126022" y="140198"/>
                </a:cubicBezTo>
                <a:lnTo>
                  <a:pt x="96325" y="110553"/>
                </a:lnTo>
                <a:cubicBezTo>
                  <a:pt x="92370" y="106605"/>
                  <a:pt x="92370" y="100125"/>
                  <a:pt x="96325" y="96177"/>
                </a:cubicBezTo>
                <a:close/>
                <a:moveTo>
                  <a:pt x="304383" y="0"/>
                </a:moveTo>
                <a:cubicBezTo>
                  <a:pt x="315571" y="0"/>
                  <a:pt x="324671" y="9088"/>
                  <a:pt x="324671" y="20263"/>
                </a:cubicBezTo>
                <a:lnTo>
                  <a:pt x="324671" y="86714"/>
                </a:lnTo>
                <a:cubicBezTo>
                  <a:pt x="324671" y="97963"/>
                  <a:pt x="315571" y="106977"/>
                  <a:pt x="304383" y="106977"/>
                </a:cubicBezTo>
                <a:cubicBezTo>
                  <a:pt x="293196" y="106977"/>
                  <a:pt x="284096" y="97963"/>
                  <a:pt x="284096" y="86714"/>
                </a:cubicBezTo>
                <a:lnTo>
                  <a:pt x="284096" y="20263"/>
                </a:lnTo>
                <a:cubicBezTo>
                  <a:pt x="284096" y="9088"/>
                  <a:pt x="293196" y="0"/>
                  <a:pt x="304383" y="0"/>
                </a:cubicBezTo>
                <a:close/>
              </a:path>
            </a:pathLst>
          </a:custGeom>
          <a:solidFill>
            <a:schemeClr val="bg1"/>
          </a:solidFill>
          <a:ln>
            <a:noFill/>
          </a:ln>
        </p:spPr>
      </p:sp>
      <p:sp>
        <p:nvSpPr>
          <p:cNvPr id="2" name="Content Placeholder 1"/>
          <p:cNvSpPr>
            <a:spLocks noGrp="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Covid-19 pandemic is a growing drastically.</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With the ever-increasing number of cases, we need to test as many people as needed, because of the airbourne nature of the disease.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At present situation, the detection of the Covid-19 disease is taking lot of time and money.</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As the RT-PCR, tests are done to maximum extent, but there are cases where the kits are unavailable.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By scanning the chest X-rays using this proposed system gives more accuracy compared to other models, at low cost and time.</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Comman man cannot afford the cost of  existing system</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So this proposed system plays a </a:t>
            </a:r>
            <a:r>
              <a:rPr lang="en-IN" sz="2000" dirty="0" err="1">
                <a:latin typeface="Times New Roman" panose="02020603050405020304" pitchFamily="18" charset="0"/>
                <a:cs typeface="Times New Roman" panose="02020603050405020304" pitchFamily="18" charset="0"/>
              </a:rPr>
              <a:t>keyrole</a:t>
            </a:r>
            <a:r>
              <a:rPr lang="en-IN" sz="2000" dirty="0">
                <a:latin typeface="Times New Roman" panose="02020603050405020304" pitchFamily="18" charset="0"/>
                <a:cs typeface="Times New Roman" panose="02020603050405020304" pitchFamily="18" charset="0"/>
              </a:rPr>
              <a:t> in delivering a better future and scope.</a:t>
            </a:r>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1000"/>
                            </p:stCondLst>
                            <p:childTnLst>
                              <p:par>
                                <p:cTn id="9" presetID="42" presetClass="entr" presetSubtype="0" fill="hold" grpId="0" nodeType="after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 calcmode="lin" valueType="num">
                                      <p:cBhvr>
                                        <p:cTn id="12" dur="750" fill="hold"/>
                                        <p:tgtEl>
                                          <p:spTgt spid="7"/>
                                        </p:tgtEl>
                                        <p:attrNameLst>
                                          <p:attrName>ppt_x</p:attrName>
                                        </p:attrNameLst>
                                      </p:cBhvr>
                                      <p:tavLst>
                                        <p:tav tm="0">
                                          <p:val>
                                            <p:strVal val="#ppt_x"/>
                                          </p:val>
                                        </p:tav>
                                        <p:tav tm="100000">
                                          <p:val>
                                            <p:strVal val="#ppt_x"/>
                                          </p:val>
                                        </p:tav>
                                      </p:tavLst>
                                    </p:anim>
                                    <p:anim calcmode="lin" valueType="num">
                                      <p:cBhvr>
                                        <p:cTn id="13" dur="75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42" presetClass="entr" presetSubtype="0" fill="hold" nodeType="afterEffect">
                                  <p:stCondLst>
                                    <p:cond delay="25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750"/>
                                        <p:tgtEl>
                                          <p:spTgt spid="40"/>
                                        </p:tgtEl>
                                      </p:cBhvr>
                                    </p:animEffect>
                                    <p:anim calcmode="lin" valueType="num">
                                      <p:cBhvr>
                                        <p:cTn id="18" dur="750" fill="hold"/>
                                        <p:tgtEl>
                                          <p:spTgt spid="40"/>
                                        </p:tgtEl>
                                        <p:attrNameLst>
                                          <p:attrName>ppt_x</p:attrName>
                                        </p:attrNameLst>
                                      </p:cBhvr>
                                      <p:tavLst>
                                        <p:tav tm="0">
                                          <p:val>
                                            <p:strVal val="#ppt_x"/>
                                          </p:val>
                                        </p:tav>
                                        <p:tav tm="100000">
                                          <p:val>
                                            <p:strVal val="#ppt_x"/>
                                          </p:val>
                                        </p:tav>
                                      </p:tavLst>
                                    </p:anim>
                                    <p:anim calcmode="lin" valueType="num">
                                      <p:cBhvr>
                                        <p:cTn id="19" dur="750" fill="hold"/>
                                        <p:tgtEl>
                                          <p:spTgt spid="40"/>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42" presetClass="entr" presetSubtype="0" fill="hold" grpId="0" nodeType="afterEffect">
                                  <p:stCondLst>
                                    <p:cond delay="25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750"/>
                                        <p:tgtEl>
                                          <p:spTgt spid="37"/>
                                        </p:tgtEl>
                                      </p:cBhvr>
                                    </p:animEffect>
                                    <p:anim calcmode="lin" valueType="num">
                                      <p:cBhvr>
                                        <p:cTn id="24" dur="750" fill="hold"/>
                                        <p:tgtEl>
                                          <p:spTgt spid="37"/>
                                        </p:tgtEl>
                                        <p:attrNameLst>
                                          <p:attrName>ppt_x</p:attrName>
                                        </p:attrNameLst>
                                      </p:cBhvr>
                                      <p:tavLst>
                                        <p:tav tm="0">
                                          <p:val>
                                            <p:strVal val="#ppt_x"/>
                                          </p:val>
                                        </p:tav>
                                        <p:tav tm="100000">
                                          <p:val>
                                            <p:strVal val="#ppt_x"/>
                                          </p:val>
                                        </p:tav>
                                      </p:tavLst>
                                    </p:anim>
                                    <p:anim calcmode="lin" valueType="num">
                                      <p:cBhvr>
                                        <p:cTn id="25" dur="75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4750"/>
                            </p:stCondLst>
                            <p:childTnLst>
                              <p:par>
                                <p:cTn id="27" presetID="42" presetClass="entr" presetSubtype="0" fill="hold" grpId="0" nodeType="after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anim calcmode="lin" valueType="num">
                                      <p:cBhvr>
                                        <p:cTn id="30" dur="750" fill="hold"/>
                                        <p:tgtEl>
                                          <p:spTgt spid="8"/>
                                        </p:tgtEl>
                                        <p:attrNameLst>
                                          <p:attrName>ppt_x</p:attrName>
                                        </p:attrNameLst>
                                      </p:cBhvr>
                                      <p:tavLst>
                                        <p:tav tm="0">
                                          <p:val>
                                            <p:strVal val="#ppt_x"/>
                                          </p:val>
                                        </p:tav>
                                        <p:tav tm="100000">
                                          <p:val>
                                            <p:strVal val="#ppt_x"/>
                                          </p:val>
                                        </p:tav>
                                      </p:tavLst>
                                    </p:anim>
                                    <p:anim calcmode="lin" valueType="num">
                                      <p:cBhvr>
                                        <p:cTn id="31" dur="75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grpId="0" nodeType="afterEffect">
                                  <p:stCondLst>
                                    <p:cond delay="25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750"/>
                                        <p:tgtEl>
                                          <p:spTgt spid="38"/>
                                        </p:tgtEl>
                                      </p:cBhvr>
                                    </p:animEffect>
                                    <p:anim calcmode="lin" valueType="num">
                                      <p:cBhvr>
                                        <p:cTn id="36" dur="750" fill="hold"/>
                                        <p:tgtEl>
                                          <p:spTgt spid="38"/>
                                        </p:tgtEl>
                                        <p:attrNameLst>
                                          <p:attrName>ppt_x</p:attrName>
                                        </p:attrNameLst>
                                      </p:cBhvr>
                                      <p:tavLst>
                                        <p:tav tm="0">
                                          <p:val>
                                            <p:strVal val="#ppt_x"/>
                                          </p:val>
                                        </p:tav>
                                        <p:tav tm="100000">
                                          <p:val>
                                            <p:strVal val="#ppt_x"/>
                                          </p:val>
                                        </p:tav>
                                      </p:tavLst>
                                    </p:anim>
                                    <p:anim calcmode="lin" valueType="num">
                                      <p:cBhvr>
                                        <p:cTn id="37" dur="7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8" grpId="0" animBg="1"/>
      <p:bldP spid="37" grpId="0" animBg="1"/>
      <p:bldP spid="3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4" name="DNA_医学">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5" name="矩形 4"/>
          <p:cNvSpPr/>
          <p:nvPr/>
        </p:nvSpPr>
        <p:spPr>
          <a:xfrm>
            <a:off x="0" y="0"/>
            <a:ext cx="12192000" cy="6857999"/>
          </a:xfrm>
          <a:prstGeom prst="rect">
            <a:avLst/>
          </a:prstGeom>
          <a:solidFill>
            <a:srgbClr val="0060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IN" sz="4000" dirty="0">
                <a:latin typeface="Times New Roman" panose="02020603050405020304" pitchFamily="18" charset="0"/>
                <a:cs typeface="Times New Roman" panose="02020603050405020304" pitchFamily="18" charset="0"/>
                <a:sym typeface="+mn-ea"/>
              </a:rPr>
              <a:t>					Team Members:        </a:t>
            </a:r>
            <a:endParaRPr lang="en-IN" sz="4000" dirty="0">
              <a:latin typeface="Times New Roman" panose="02020603050405020304" pitchFamily="18" charset="0"/>
              <a:cs typeface="Times New Roman" panose="02020603050405020304" pitchFamily="18" charset="0"/>
            </a:endParaRPr>
          </a:p>
          <a:p>
            <a:pPr>
              <a:buNone/>
            </a:pPr>
            <a:r>
              <a:rPr lang="en-IN" sz="4000" dirty="0">
                <a:latin typeface="Times New Roman" panose="02020603050405020304" pitchFamily="18" charset="0"/>
                <a:cs typeface="Times New Roman" panose="02020603050405020304" pitchFamily="18" charset="0"/>
                <a:sym typeface="+mn-ea"/>
              </a:rPr>
              <a:t>					17P31A0567</a:t>
            </a:r>
            <a:endParaRPr lang="en-IN" sz="4000" dirty="0">
              <a:latin typeface="Times New Roman" panose="02020603050405020304" pitchFamily="18" charset="0"/>
              <a:cs typeface="Times New Roman" panose="02020603050405020304" pitchFamily="18" charset="0"/>
            </a:endParaRPr>
          </a:p>
          <a:p>
            <a:pPr>
              <a:buNone/>
            </a:pPr>
            <a:r>
              <a:rPr lang="en-IN" sz="4000" dirty="0">
                <a:latin typeface="Times New Roman" panose="02020603050405020304" pitchFamily="18" charset="0"/>
                <a:cs typeface="Times New Roman" panose="02020603050405020304" pitchFamily="18" charset="0"/>
                <a:sym typeface="+mn-ea"/>
              </a:rPr>
              <a:t>					17P31A0585</a:t>
            </a:r>
            <a:endParaRPr lang="en-IN" sz="4000" dirty="0">
              <a:latin typeface="Times New Roman" panose="02020603050405020304" pitchFamily="18" charset="0"/>
              <a:cs typeface="Times New Roman" panose="02020603050405020304" pitchFamily="18" charset="0"/>
            </a:endParaRPr>
          </a:p>
          <a:p>
            <a:pPr>
              <a:buNone/>
            </a:pPr>
            <a:r>
              <a:rPr lang="en-IN" sz="4000" dirty="0">
                <a:latin typeface="Times New Roman" panose="02020603050405020304" pitchFamily="18" charset="0"/>
                <a:cs typeface="Times New Roman" panose="02020603050405020304" pitchFamily="18" charset="0"/>
                <a:sym typeface="+mn-ea"/>
              </a:rPr>
              <a:t>					17P31A0594</a:t>
            </a:r>
          </a:p>
          <a:p>
            <a:pPr>
              <a:buNone/>
            </a:pPr>
            <a:r>
              <a:rPr lang="en-IN" sz="4000" dirty="0">
                <a:latin typeface="Times New Roman" panose="02020603050405020304" pitchFamily="18" charset="0"/>
                <a:cs typeface="Times New Roman" panose="02020603050405020304" pitchFamily="18" charset="0"/>
                <a:sym typeface="+mn-ea"/>
              </a:rPr>
              <a:t>				</a:t>
            </a:r>
            <a:r>
              <a:rPr lang="en-IN" sz="4000">
                <a:latin typeface="Times New Roman" panose="02020603050405020304" pitchFamily="18" charset="0"/>
                <a:cs typeface="Times New Roman" panose="02020603050405020304" pitchFamily="18" charset="0"/>
                <a:sym typeface="+mn-ea"/>
              </a:rPr>
              <a:t>	17P31A05A1</a:t>
            </a:r>
            <a:endParaRPr lang="en-IN" sz="4000" dirty="0">
              <a:latin typeface="Times New Roman" panose="02020603050405020304" pitchFamily="18" charset="0"/>
              <a:cs typeface="Times New Roman" panose="02020603050405020304" pitchFamily="18" charset="0"/>
            </a:endParaRPr>
          </a:p>
        </p:txBody>
      </p:sp>
      <p:sp>
        <p:nvSpPr>
          <p:cNvPr id="7" name="矩形 6"/>
          <p:cNvSpPr/>
          <p:nvPr/>
        </p:nvSpPr>
        <p:spPr>
          <a:xfrm>
            <a:off x="5941061" y="910709"/>
            <a:ext cx="309880" cy="1076325"/>
          </a:xfrm>
          <a:prstGeom prst="rect">
            <a:avLst/>
          </a:prstGeom>
        </p:spPr>
        <p:txBody>
          <a:bodyPr wrap="none">
            <a:spAutoFit/>
          </a:bodyPr>
          <a:lstStyle/>
          <a:p>
            <a:pPr algn="ctr">
              <a:lnSpc>
                <a:spcPct val="160000"/>
              </a:lnSpc>
            </a:pPr>
            <a:endParaRPr lang="en-US" altLang="zh-CN" sz="4000" spc="300" dirty="0">
              <a:solidFill>
                <a:schemeClr val="bg1"/>
              </a:solidFill>
              <a:latin typeface="Microsoft YaHei" panose="020B0503020204020204" charset="-122"/>
              <a:ea typeface="Microsoft YaHei"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0" advTm="8000"/>
    </mc:Choice>
    <mc:Fallback xmlns="">
      <p:transition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41" fill="hold"/>
                                        <p:tgtEl>
                                          <p:spTgt spid="4"/>
                                        </p:tgtEl>
                                      </p:cBhvr>
                                    </p:cmd>
                                  </p:childTnLst>
                                </p:cTn>
                              </p:par>
                              <p:par>
                                <p:cTn id="7" presetID="53" presetClass="entr" presetSubtype="16" fill="hold" grpId="0" nodeType="withEffect">
                                  <p:stCondLst>
                                    <p:cond delay="2000"/>
                                  </p:stCondLst>
                                  <p:childTnLst>
                                    <p:set>
                                      <p:cBhvr>
                                        <p:cTn id="8" dur="1" fill="hold">
                                          <p:stCondLst>
                                            <p:cond delay="0"/>
                                          </p:stCondLst>
                                        </p:cTn>
                                        <p:tgtEl>
                                          <p:spTgt spid="7"/>
                                        </p:tgtEl>
                                        <p:attrNameLst>
                                          <p:attrName>style.visibility</p:attrName>
                                        </p:attrNameLst>
                                      </p:cBhvr>
                                      <p:to>
                                        <p:strVal val="visible"/>
                                      </p:to>
                                    </p:set>
                                    <p:anim calcmode="lin" valueType="num">
                                      <p:cBhvr>
                                        <p:cTn id="9" dur="1250" fill="hold"/>
                                        <p:tgtEl>
                                          <p:spTgt spid="7"/>
                                        </p:tgtEl>
                                        <p:attrNameLst>
                                          <p:attrName>ppt_w</p:attrName>
                                        </p:attrNameLst>
                                      </p:cBhvr>
                                      <p:tavLst>
                                        <p:tav tm="0">
                                          <p:val>
                                            <p:fltVal val="0"/>
                                          </p:val>
                                        </p:tav>
                                        <p:tav tm="100000">
                                          <p:val>
                                            <p:strVal val="#ppt_w"/>
                                          </p:val>
                                        </p:tav>
                                      </p:tavLst>
                                    </p:anim>
                                    <p:anim calcmode="lin" valueType="num">
                                      <p:cBhvr>
                                        <p:cTn id="10" dur="1250" fill="hold"/>
                                        <p:tgtEl>
                                          <p:spTgt spid="7"/>
                                        </p:tgtEl>
                                        <p:attrNameLst>
                                          <p:attrName>ppt_h</p:attrName>
                                        </p:attrNameLst>
                                      </p:cBhvr>
                                      <p:tavLst>
                                        <p:tav tm="0">
                                          <p:val>
                                            <p:fltVal val="0"/>
                                          </p:val>
                                        </p:tav>
                                        <p:tav tm="100000">
                                          <p:val>
                                            <p:strVal val="#ppt_h"/>
                                          </p:val>
                                        </p:tav>
                                      </p:tavLst>
                                    </p:anim>
                                    <p:animEffect transition="in" filter="fade">
                                      <p:cBhvr>
                                        <p:cTn id="11"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919</Words>
  <Application>Microsoft Office PowerPoint</Application>
  <PresentationFormat>Widescreen</PresentationFormat>
  <Paragraphs>55</Paragraphs>
  <Slides>9</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Gill Sans Ultra Bold</vt:lpstr>
      <vt:lpstr>Times New Roman</vt:lpstr>
      <vt:lpstr>等线</vt:lpstr>
      <vt:lpstr>Wingdings</vt:lpstr>
      <vt:lpstr>Microsoft YaHei</vt:lpstr>
      <vt:lpstr>Arial</vt:lpstr>
      <vt:lpstr>Calibri</vt:lpstr>
      <vt:lpstr>等线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扬</dc:creator>
  <cp:lastModifiedBy>dell</cp:lastModifiedBy>
  <cp:revision>71</cp:revision>
  <dcterms:created xsi:type="dcterms:W3CDTF">2020-02-09T07:13:00Z</dcterms:created>
  <dcterms:modified xsi:type="dcterms:W3CDTF">2024-10-21T02:34:14Z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1033-11.2.0.10093</vt:lpwstr>
  </property>
</Properties>
</file>